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090" r:id="rId1"/>
  </p:sldMasterIdLst>
  <p:notesMasterIdLst>
    <p:notesMasterId r:id="rId21"/>
  </p:notesMasterIdLst>
  <p:sldIdLst>
    <p:sldId id="256" r:id="rId2"/>
    <p:sldId id="274" r:id="rId3"/>
    <p:sldId id="276" r:id="rId4"/>
    <p:sldId id="279" r:id="rId5"/>
    <p:sldId id="278" r:id="rId6"/>
    <p:sldId id="280" r:id="rId7"/>
    <p:sldId id="281" r:id="rId8"/>
    <p:sldId id="282" r:id="rId9"/>
    <p:sldId id="283" r:id="rId10"/>
    <p:sldId id="284" r:id="rId11"/>
    <p:sldId id="285" r:id="rId12"/>
    <p:sldId id="286" r:id="rId13"/>
    <p:sldId id="292" r:id="rId14"/>
    <p:sldId id="288" r:id="rId15"/>
    <p:sldId id="287" r:id="rId16"/>
    <p:sldId id="289" r:id="rId17"/>
    <p:sldId id="277" r:id="rId18"/>
    <p:sldId id="293" r:id="rId19"/>
    <p:sldId id="275" r:id="rId20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505E3EF-67EA-436B-97B2-0124C06EBD24}" styleName="Средний стиль 4 - акцент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91EBBBCC-DAD2-459C-BE2E-F6DE35CF9A28}" styleName="Темный стиль 2 - акцент 3/акцент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658" autoAdjust="0"/>
    <p:restoredTop sz="94527"/>
  </p:normalViewPr>
  <p:slideViewPr>
    <p:cSldViewPr snapToGrid="0" snapToObjects="1">
      <p:cViewPr varScale="1">
        <p:scale>
          <a:sx n="108" d="100"/>
          <a:sy n="108" d="100"/>
        </p:scale>
        <p:origin x="792" y="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0536044362292052"/>
          <c:y val="0.22222222222222221"/>
          <c:w val="0.40110905730129393"/>
          <c:h val="0.68888888888888888"/>
        </c:manualLayout>
      </c:layout>
      <c:pieChart>
        <c:varyColors val="1"/>
        <c:ser>
          <c:idx val="0"/>
          <c:order val="0"/>
          <c:tx>
            <c:strRef>
              <c:f>Sheet1!$A$2</c:f>
              <c:strCache>
                <c:ptCount val="1"/>
                <c:pt idx="0">
                  <c:v>Количество</c:v>
                </c:pt>
              </c:strCache>
            </c:strRef>
          </c:tx>
          <c:spPr>
            <a:solidFill>
              <a:srgbClr val="9999FF"/>
            </a:solidFill>
            <a:ln w="12661">
              <a:solidFill>
                <a:srgbClr val="000000"/>
              </a:solidFill>
              <a:prstDash val="solid"/>
            </a:ln>
          </c:spPr>
          <c:explosion val="4"/>
          <c:dPt>
            <c:idx val="0"/>
            <c:bubble3D val="0"/>
            <c:extLst>
              <c:ext xmlns:c16="http://schemas.microsoft.com/office/drawing/2014/chart" uri="{C3380CC4-5D6E-409C-BE32-E72D297353CC}">
                <c16:uniqueId val="{00000000-8005-4954-BBA1-21D71BD47869}"/>
              </c:ext>
            </c:extLst>
          </c:dPt>
          <c:dPt>
            <c:idx val="1"/>
            <c:bubble3D val="0"/>
            <c:spPr>
              <a:solidFill>
                <a:srgbClr val="993366"/>
              </a:solidFill>
              <a:ln w="12661">
                <a:solidFill>
                  <a:srgbClr val="000000"/>
                </a:solidFill>
                <a:prstDash val="solid"/>
              </a:ln>
            </c:spPr>
            <c:extLst>
              <c:ext xmlns:c16="http://schemas.microsoft.com/office/drawing/2014/chart" uri="{C3380CC4-5D6E-409C-BE32-E72D297353CC}">
                <c16:uniqueId val="{00000002-8005-4954-BBA1-21D71BD47869}"/>
              </c:ext>
            </c:extLst>
          </c:dPt>
          <c:dPt>
            <c:idx val="2"/>
            <c:bubble3D val="0"/>
            <c:spPr>
              <a:solidFill>
                <a:srgbClr val="FFFFCC"/>
              </a:solidFill>
              <a:ln w="12661">
                <a:solidFill>
                  <a:srgbClr val="000000"/>
                </a:solidFill>
                <a:prstDash val="solid"/>
              </a:ln>
            </c:spPr>
            <c:extLst>
              <c:ext xmlns:c16="http://schemas.microsoft.com/office/drawing/2014/chart" uri="{C3380CC4-5D6E-409C-BE32-E72D297353CC}">
                <c16:uniqueId val="{00000004-8005-4954-BBA1-21D71BD47869}"/>
              </c:ext>
            </c:extLst>
          </c:dPt>
          <c:dPt>
            <c:idx val="3"/>
            <c:bubble3D val="0"/>
            <c:spPr>
              <a:solidFill>
                <a:srgbClr val="CCFFFF"/>
              </a:solidFill>
              <a:ln w="12661">
                <a:solidFill>
                  <a:srgbClr val="000000"/>
                </a:solidFill>
                <a:prstDash val="solid"/>
              </a:ln>
            </c:spPr>
            <c:extLst>
              <c:ext xmlns:c16="http://schemas.microsoft.com/office/drawing/2014/chart" uri="{C3380CC4-5D6E-409C-BE32-E72D297353CC}">
                <c16:uniqueId val="{00000006-8005-4954-BBA1-21D71BD47869}"/>
              </c:ext>
            </c:extLst>
          </c:dPt>
          <c:dPt>
            <c:idx val="4"/>
            <c:bubble3D val="0"/>
            <c:explosion val="0"/>
            <c:spPr>
              <a:solidFill>
                <a:srgbClr val="660066"/>
              </a:solidFill>
              <a:ln w="12661">
                <a:solidFill>
                  <a:srgbClr val="000000"/>
                </a:solidFill>
                <a:prstDash val="solid"/>
              </a:ln>
            </c:spPr>
            <c:extLst>
              <c:ext xmlns:c16="http://schemas.microsoft.com/office/drawing/2014/chart" uri="{C3380CC4-5D6E-409C-BE32-E72D297353CC}">
                <c16:uniqueId val="{00000008-8005-4954-BBA1-21D71BD47869}"/>
              </c:ext>
            </c:extLst>
          </c:dPt>
          <c:dPt>
            <c:idx val="5"/>
            <c:bubble3D val="0"/>
            <c:spPr>
              <a:solidFill>
                <a:srgbClr val="FF8080"/>
              </a:solidFill>
              <a:ln w="12661">
                <a:solidFill>
                  <a:srgbClr val="000000"/>
                </a:solidFill>
                <a:prstDash val="solid"/>
              </a:ln>
            </c:spPr>
            <c:extLst>
              <c:ext xmlns:c16="http://schemas.microsoft.com/office/drawing/2014/chart" uri="{C3380CC4-5D6E-409C-BE32-E72D297353CC}">
                <c16:uniqueId val="{0000000A-8005-4954-BBA1-21D71BD47869}"/>
              </c:ext>
            </c:extLst>
          </c:dPt>
          <c:dLbls>
            <c:dLbl>
              <c:idx val="0"/>
              <c:layout>
                <c:manualLayout>
                  <c:x val="-5.8259397937710566E-2"/>
                  <c:y val="9.7166881917538084E-2"/>
                </c:manualLayout>
              </c:layout>
              <c:numFmt formatCode="0%" sourceLinked="0"/>
              <c:spPr>
                <a:noFill/>
                <a:ln w="25322">
                  <a:noFill/>
                </a:ln>
              </c:spPr>
              <c:txPr>
                <a:bodyPr/>
                <a:lstStyle/>
                <a:p>
                  <a:pPr>
                    <a:defRPr sz="1446" b="1" i="0" u="none" strike="noStrike" baseline="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</a:defRPr>
                  </a:pPr>
                  <a:endParaRPr lang="ru-RU"/>
                </a:p>
              </c:txPr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8005-4954-BBA1-21D71BD47869}"/>
                </c:ext>
              </c:extLst>
            </c:dLbl>
            <c:dLbl>
              <c:idx val="4"/>
              <c:layout>
                <c:manualLayout>
                  <c:x val="1.8326039179603903E-2"/>
                  <c:y val="-0.15176376101135514"/>
                </c:manualLayout>
              </c:layout>
              <c:numFmt formatCode="0%" sourceLinked="0"/>
              <c:spPr>
                <a:noFill/>
                <a:ln w="25322">
                  <a:noFill/>
                </a:ln>
              </c:spPr>
              <c:txPr>
                <a:bodyPr/>
                <a:lstStyle/>
                <a:p>
                  <a:pPr>
                    <a:defRPr sz="1446" b="1" i="0" u="none" strike="noStrike" baseline="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</a:defRPr>
                  </a:pPr>
                  <a:endParaRPr lang="ru-RU"/>
                </a:p>
              </c:txPr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8005-4954-BBA1-21D71BD47869}"/>
                </c:ext>
              </c:extLst>
            </c:dLbl>
            <c:numFmt formatCode="0%" sourceLinked="0"/>
            <c:spPr>
              <a:noFill/>
              <a:ln w="25322">
                <a:noFill/>
              </a:ln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1446" b="1" i="0" u="none" strike="noStrike" baseline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</a:defRPr>
                </a:pPr>
                <a:endParaRPr lang="ru-RU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extLst>
              <c:ext xmlns:c15="http://schemas.microsoft.com/office/drawing/2012/chart" uri="{CE6537A1-D6FC-4f65-9D91-7224C49458BB}"/>
            </c:extLst>
          </c:dLbls>
          <c:cat>
            <c:strRef>
              <c:f>Sheet1!$B$1:$G$1</c:f>
              <c:strCache>
                <c:ptCount val="6"/>
                <c:pt idx="0">
                  <c:v>Из Москвы</c:v>
                </c:pt>
                <c:pt idx="1">
                  <c:v>Из Санкт-Петербурга</c:v>
                </c:pt>
                <c:pt idx="2">
                  <c:v>иностранные туристы</c:v>
                </c:pt>
                <c:pt idx="3">
                  <c:v>из области</c:v>
                </c:pt>
                <c:pt idx="4">
                  <c:v>из других регионов</c:v>
                </c:pt>
                <c:pt idx="5">
                  <c:v>из регионального центра</c:v>
                </c:pt>
              </c:strCache>
            </c:strRef>
          </c:cat>
          <c:val>
            <c:numRef>
              <c:f>Sheet1!$B$2:$G$2</c:f>
              <c:numCache>
                <c:formatCode>\О\с\н\о\в\н\о\й</c:formatCode>
                <c:ptCount val="6"/>
                <c:pt idx="0">
                  <c:v>9</c:v>
                </c:pt>
                <c:pt idx="1">
                  <c:v>6</c:v>
                </c:pt>
                <c:pt idx="2">
                  <c:v>10</c:v>
                </c:pt>
                <c:pt idx="3">
                  <c:v>20</c:v>
                </c:pt>
                <c:pt idx="4">
                  <c:v>15</c:v>
                </c:pt>
                <c:pt idx="5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B-8005-4954-BBA1-21D71BD47869}"/>
            </c:ext>
          </c:extLst>
        </c:ser>
        <c:ser>
          <c:idx val="1"/>
          <c:order val="1"/>
          <c:tx>
            <c:strRef>
              <c:f>Sheet1!$A$3</c:f>
              <c:strCache>
                <c:ptCount val="1"/>
              </c:strCache>
            </c:strRef>
          </c:tx>
          <c:spPr>
            <a:solidFill>
              <a:srgbClr val="993366"/>
            </a:solidFill>
            <a:ln w="12661">
              <a:solidFill>
                <a:srgbClr val="000000"/>
              </a:solidFill>
              <a:prstDash val="solid"/>
            </a:ln>
          </c:spPr>
          <c:explosion val="4"/>
          <c:dPt>
            <c:idx val="0"/>
            <c:bubble3D val="0"/>
            <c:spPr>
              <a:solidFill>
                <a:srgbClr val="9999FF"/>
              </a:solidFill>
              <a:ln w="12661">
                <a:solidFill>
                  <a:srgbClr val="000000"/>
                </a:solidFill>
                <a:prstDash val="solid"/>
              </a:ln>
            </c:spPr>
            <c:extLst>
              <c:ext xmlns:c16="http://schemas.microsoft.com/office/drawing/2014/chart" uri="{C3380CC4-5D6E-409C-BE32-E72D297353CC}">
                <c16:uniqueId val="{0000000D-8005-4954-BBA1-21D71BD47869}"/>
              </c:ext>
            </c:extLst>
          </c:dPt>
          <c:dPt>
            <c:idx val="1"/>
            <c:bubble3D val="0"/>
            <c:extLst>
              <c:ext xmlns:c16="http://schemas.microsoft.com/office/drawing/2014/chart" uri="{C3380CC4-5D6E-409C-BE32-E72D297353CC}">
                <c16:uniqueId val="{0000000E-8005-4954-BBA1-21D71BD47869}"/>
              </c:ext>
            </c:extLst>
          </c:dPt>
          <c:dPt>
            <c:idx val="2"/>
            <c:bubble3D val="0"/>
            <c:spPr>
              <a:solidFill>
                <a:srgbClr val="FFFFCC"/>
              </a:solidFill>
              <a:ln w="12661">
                <a:solidFill>
                  <a:srgbClr val="000000"/>
                </a:solidFill>
                <a:prstDash val="solid"/>
              </a:ln>
            </c:spPr>
            <c:extLst>
              <c:ext xmlns:c16="http://schemas.microsoft.com/office/drawing/2014/chart" uri="{C3380CC4-5D6E-409C-BE32-E72D297353CC}">
                <c16:uniqueId val="{00000010-8005-4954-BBA1-21D71BD47869}"/>
              </c:ext>
            </c:extLst>
          </c:dPt>
          <c:dPt>
            <c:idx val="3"/>
            <c:bubble3D val="0"/>
            <c:spPr>
              <a:solidFill>
                <a:srgbClr val="CCFFFF"/>
              </a:solidFill>
              <a:ln w="12661">
                <a:solidFill>
                  <a:srgbClr val="000000"/>
                </a:solidFill>
                <a:prstDash val="solid"/>
              </a:ln>
            </c:spPr>
            <c:extLst>
              <c:ext xmlns:c16="http://schemas.microsoft.com/office/drawing/2014/chart" uri="{C3380CC4-5D6E-409C-BE32-E72D297353CC}">
                <c16:uniqueId val="{00000012-8005-4954-BBA1-21D71BD47869}"/>
              </c:ext>
            </c:extLst>
          </c:dPt>
          <c:dPt>
            <c:idx val="4"/>
            <c:bubble3D val="0"/>
            <c:spPr>
              <a:solidFill>
                <a:srgbClr val="660066"/>
              </a:solidFill>
              <a:ln w="12661">
                <a:solidFill>
                  <a:srgbClr val="000000"/>
                </a:solidFill>
                <a:prstDash val="solid"/>
              </a:ln>
            </c:spPr>
            <c:extLst>
              <c:ext xmlns:c16="http://schemas.microsoft.com/office/drawing/2014/chart" uri="{C3380CC4-5D6E-409C-BE32-E72D297353CC}">
                <c16:uniqueId val="{00000014-8005-4954-BBA1-21D71BD47869}"/>
              </c:ext>
            </c:extLst>
          </c:dPt>
          <c:dPt>
            <c:idx val="5"/>
            <c:bubble3D val="0"/>
            <c:spPr>
              <a:solidFill>
                <a:srgbClr val="FF8080"/>
              </a:solidFill>
              <a:ln w="12661">
                <a:solidFill>
                  <a:srgbClr val="000000"/>
                </a:solidFill>
                <a:prstDash val="solid"/>
              </a:ln>
            </c:spPr>
            <c:extLst>
              <c:ext xmlns:c16="http://schemas.microsoft.com/office/drawing/2014/chart" uri="{C3380CC4-5D6E-409C-BE32-E72D297353CC}">
                <c16:uniqueId val="{00000016-8005-4954-BBA1-21D71BD47869}"/>
              </c:ext>
            </c:extLst>
          </c:dPt>
          <c:dLbls>
            <c:numFmt formatCode="0%" sourceLinked="0"/>
            <c:spPr>
              <a:noFill/>
              <a:ln w="25322">
                <a:noFill/>
              </a:ln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1446" b="1" i="0" u="none" strike="noStrike" baseline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</a:defRPr>
                </a:pPr>
                <a:endParaRPr lang="ru-RU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extLst>
              <c:ext xmlns:c15="http://schemas.microsoft.com/office/drawing/2012/chart" uri="{CE6537A1-D6FC-4f65-9D91-7224C49458BB}"/>
            </c:extLst>
          </c:dLbls>
          <c:cat>
            <c:strRef>
              <c:f>Sheet1!$B$1:$G$1</c:f>
              <c:strCache>
                <c:ptCount val="6"/>
                <c:pt idx="0">
                  <c:v>Из Москвы</c:v>
                </c:pt>
                <c:pt idx="1">
                  <c:v>Из Санкт-Петербурга</c:v>
                </c:pt>
                <c:pt idx="2">
                  <c:v>иностранные туристы</c:v>
                </c:pt>
                <c:pt idx="3">
                  <c:v>из области</c:v>
                </c:pt>
                <c:pt idx="4">
                  <c:v>из других регионов</c:v>
                </c:pt>
                <c:pt idx="5">
                  <c:v>из регионального центра</c:v>
                </c:pt>
              </c:strCache>
            </c:strRef>
          </c:cat>
          <c:val>
            <c:numRef>
              <c:f>Sheet1!$B$3:$G$3</c:f>
              <c:numCache>
                <c:formatCode>General</c:formatCode>
                <c:ptCount val="6"/>
              </c:numCache>
            </c:numRef>
          </c:val>
          <c:extLst>
            <c:ext xmlns:c16="http://schemas.microsoft.com/office/drawing/2014/chart" uri="{C3380CC4-5D6E-409C-BE32-E72D297353CC}">
              <c16:uniqueId val="{00000017-8005-4954-BBA1-21D71BD47869}"/>
            </c:ext>
          </c:extLst>
        </c:ser>
        <c:ser>
          <c:idx val="2"/>
          <c:order val="2"/>
          <c:tx>
            <c:strRef>
              <c:f>Sheet1!$A$4</c:f>
              <c:strCache>
                <c:ptCount val="1"/>
              </c:strCache>
            </c:strRef>
          </c:tx>
          <c:spPr>
            <a:solidFill>
              <a:srgbClr val="FFFFCC"/>
            </a:solidFill>
            <a:ln w="12661">
              <a:solidFill>
                <a:srgbClr val="000000"/>
              </a:solidFill>
              <a:prstDash val="solid"/>
            </a:ln>
          </c:spPr>
          <c:explosion val="4"/>
          <c:dPt>
            <c:idx val="0"/>
            <c:bubble3D val="0"/>
            <c:spPr>
              <a:solidFill>
                <a:srgbClr val="9999FF"/>
              </a:solidFill>
              <a:ln w="12661">
                <a:solidFill>
                  <a:srgbClr val="000000"/>
                </a:solidFill>
                <a:prstDash val="solid"/>
              </a:ln>
            </c:spPr>
            <c:extLst>
              <c:ext xmlns:c16="http://schemas.microsoft.com/office/drawing/2014/chart" uri="{C3380CC4-5D6E-409C-BE32-E72D297353CC}">
                <c16:uniqueId val="{00000019-8005-4954-BBA1-21D71BD47869}"/>
              </c:ext>
            </c:extLst>
          </c:dPt>
          <c:dPt>
            <c:idx val="1"/>
            <c:bubble3D val="0"/>
            <c:spPr>
              <a:solidFill>
                <a:srgbClr val="993366"/>
              </a:solidFill>
              <a:ln w="12661">
                <a:solidFill>
                  <a:srgbClr val="000000"/>
                </a:solidFill>
                <a:prstDash val="solid"/>
              </a:ln>
            </c:spPr>
            <c:extLst>
              <c:ext xmlns:c16="http://schemas.microsoft.com/office/drawing/2014/chart" uri="{C3380CC4-5D6E-409C-BE32-E72D297353CC}">
                <c16:uniqueId val="{0000001B-8005-4954-BBA1-21D71BD47869}"/>
              </c:ext>
            </c:extLst>
          </c:dPt>
          <c:dPt>
            <c:idx val="2"/>
            <c:bubble3D val="0"/>
            <c:extLst>
              <c:ext xmlns:c16="http://schemas.microsoft.com/office/drawing/2014/chart" uri="{C3380CC4-5D6E-409C-BE32-E72D297353CC}">
                <c16:uniqueId val="{0000001C-8005-4954-BBA1-21D71BD47869}"/>
              </c:ext>
            </c:extLst>
          </c:dPt>
          <c:dPt>
            <c:idx val="3"/>
            <c:bubble3D val="0"/>
            <c:spPr>
              <a:solidFill>
                <a:srgbClr val="CCFFFF"/>
              </a:solidFill>
              <a:ln w="12661">
                <a:solidFill>
                  <a:srgbClr val="000000"/>
                </a:solidFill>
                <a:prstDash val="solid"/>
              </a:ln>
            </c:spPr>
            <c:extLst>
              <c:ext xmlns:c16="http://schemas.microsoft.com/office/drawing/2014/chart" uri="{C3380CC4-5D6E-409C-BE32-E72D297353CC}">
                <c16:uniqueId val="{0000001E-8005-4954-BBA1-21D71BD47869}"/>
              </c:ext>
            </c:extLst>
          </c:dPt>
          <c:dPt>
            <c:idx val="4"/>
            <c:bubble3D val="0"/>
            <c:spPr>
              <a:solidFill>
                <a:srgbClr val="660066"/>
              </a:solidFill>
              <a:ln w="12661">
                <a:solidFill>
                  <a:srgbClr val="000000"/>
                </a:solidFill>
                <a:prstDash val="solid"/>
              </a:ln>
            </c:spPr>
            <c:extLst>
              <c:ext xmlns:c16="http://schemas.microsoft.com/office/drawing/2014/chart" uri="{C3380CC4-5D6E-409C-BE32-E72D297353CC}">
                <c16:uniqueId val="{00000020-8005-4954-BBA1-21D71BD47869}"/>
              </c:ext>
            </c:extLst>
          </c:dPt>
          <c:dPt>
            <c:idx val="5"/>
            <c:bubble3D val="0"/>
            <c:spPr>
              <a:solidFill>
                <a:srgbClr val="FF8080"/>
              </a:solidFill>
              <a:ln w="12661">
                <a:solidFill>
                  <a:srgbClr val="000000"/>
                </a:solidFill>
                <a:prstDash val="solid"/>
              </a:ln>
            </c:spPr>
            <c:extLst>
              <c:ext xmlns:c16="http://schemas.microsoft.com/office/drawing/2014/chart" uri="{C3380CC4-5D6E-409C-BE32-E72D297353CC}">
                <c16:uniqueId val="{00000022-8005-4954-BBA1-21D71BD47869}"/>
              </c:ext>
            </c:extLst>
          </c:dPt>
          <c:dLbls>
            <c:numFmt formatCode="0%" sourceLinked="0"/>
            <c:spPr>
              <a:noFill/>
              <a:ln w="25322">
                <a:noFill/>
              </a:ln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1446" b="1" i="0" u="none" strike="noStrike" baseline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</a:defRPr>
                </a:pPr>
                <a:endParaRPr lang="ru-RU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extLst>
              <c:ext xmlns:c15="http://schemas.microsoft.com/office/drawing/2012/chart" uri="{CE6537A1-D6FC-4f65-9D91-7224C49458BB}"/>
            </c:extLst>
          </c:dLbls>
          <c:cat>
            <c:strRef>
              <c:f>Sheet1!$B$1:$G$1</c:f>
              <c:strCache>
                <c:ptCount val="6"/>
                <c:pt idx="0">
                  <c:v>Из Москвы</c:v>
                </c:pt>
                <c:pt idx="1">
                  <c:v>Из Санкт-Петербурга</c:v>
                </c:pt>
                <c:pt idx="2">
                  <c:v>иностранные туристы</c:v>
                </c:pt>
                <c:pt idx="3">
                  <c:v>из области</c:v>
                </c:pt>
                <c:pt idx="4">
                  <c:v>из других регионов</c:v>
                </c:pt>
                <c:pt idx="5">
                  <c:v>из регионального центра</c:v>
                </c:pt>
              </c:strCache>
            </c:strRef>
          </c:cat>
          <c:val>
            <c:numRef>
              <c:f>Sheet1!$B$4:$G$4</c:f>
              <c:numCache>
                <c:formatCode>General</c:formatCode>
                <c:ptCount val="6"/>
              </c:numCache>
            </c:numRef>
          </c:val>
          <c:extLst>
            <c:ext xmlns:c16="http://schemas.microsoft.com/office/drawing/2014/chart" uri="{C3380CC4-5D6E-409C-BE32-E72D297353CC}">
              <c16:uniqueId val="{00000023-8005-4954-BBA1-21D71BD47869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solidFill>
          <a:srgbClr val="C0C0C0"/>
        </a:solidFill>
        <a:ln w="12661">
          <a:solidFill>
            <a:srgbClr val="808080"/>
          </a:solidFill>
          <a:prstDash val="solid"/>
        </a:ln>
      </c:spPr>
    </c:plotArea>
    <c:legend>
      <c:legendPos val="r"/>
      <c:layout>
        <c:manualLayout>
          <c:xMode val="edge"/>
          <c:yMode val="edge"/>
          <c:x val="0.66358595194085024"/>
          <c:y val="9.2063492063492069E-2"/>
          <c:w val="0.32902033271719039"/>
          <c:h val="0.82222222222222219"/>
        </c:manualLayout>
      </c:layout>
      <c:overlay val="0"/>
      <c:spPr>
        <a:noFill/>
        <a:ln w="3165">
          <a:solidFill>
            <a:srgbClr val="000000"/>
          </a:solidFill>
          <a:prstDash val="solid"/>
        </a:ln>
      </c:spPr>
      <c:txPr>
        <a:bodyPr/>
        <a:lstStyle/>
        <a:p>
          <a:pPr>
            <a:defRPr sz="1097" b="1" i="0" u="none" strike="noStrike" baseline="0">
              <a:solidFill>
                <a:srgbClr val="000000"/>
              </a:solidFill>
              <a:latin typeface="Calibri"/>
              <a:ea typeface="Calibri"/>
              <a:cs typeface="Calibri"/>
            </a:defRPr>
          </a:pPr>
          <a:endParaRPr lang="ru-RU"/>
        </a:p>
      </c:txPr>
    </c:legend>
    <c:plotVisOnly val="1"/>
    <c:dispBlanksAs val="zero"/>
    <c:showDLblsOverMax val="0"/>
  </c:chart>
  <c:spPr>
    <a:noFill/>
    <a:ln>
      <a:noFill/>
    </a:ln>
  </c:spPr>
  <c:txPr>
    <a:bodyPr/>
    <a:lstStyle/>
    <a:p>
      <a:pPr>
        <a:defRPr sz="1196" b="1" i="0" u="none" strike="noStrike" baseline="0">
          <a:solidFill>
            <a:srgbClr val="000000"/>
          </a:solidFill>
          <a:latin typeface="Calibri"/>
          <a:ea typeface="Calibri"/>
          <a:cs typeface="Calibri"/>
        </a:defRPr>
      </a:pPr>
      <a:endParaRPr lang="ru-RU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9E03C2-2A6E-FC42-9CAE-A77417D90D1F}" type="datetimeFigureOut">
              <a:rPr lang="ru-RU" smtClean="0"/>
              <a:pPr/>
              <a:t>26.02.2020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C6DF75-5CBF-B345-A8CD-92641ADC37C4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963492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C6DF75-5CBF-B345-A8CD-92641ADC37C4}" type="slidenum">
              <a:rPr lang="ru-RU" smtClean="0"/>
              <a:pPr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076156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/>
          <p:cNvSpPr/>
          <p:nvPr/>
        </p:nvSpPr>
        <p:spPr>
          <a:xfrm>
            <a:off x="1" y="2647950"/>
            <a:ext cx="4762500" cy="421005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-3173" y="-925"/>
            <a:ext cx="12195173" cy="6858925"/>
          </a:xfrm>
          <a:custGeom>
            <a:avLst/>
            <a:gdLst>
              <a:gd name="connsiteX0" fmla="*/ 0 w 3350419"/>
              <a:gd name="connsiteY0" fmla="*/ 2081213 h 2083594"/>
              <a:gd name="connsiteX1" fmla="*/ 3031331 w 3350419"/>
              <a:gd name="connsiteY1" fmla="*/ 0 h 2083594"/>
              <a:gd name="connsiteX2" fmla="*/ 3350419 w 3350419"/>
              <a:gd name="connsiteY2" fmla="*/ 80963 h 2083594"/>
              <a:gd name="connsiteX3" fmla="*/ 3350419 w 3350419"/>
              <a:gd name="connsiteY3" fmla="*/ 2083594 h 2083594"/>
              <a:gd name="connsiteX4" fmla="*/ 0 w 3350419"/>
              <a:gd name="connsiteY4" fmla="*/ 2081213 h 2083594"/>
              <a:gd name="connsiteX0" fmla="*/ 0 w 3112294"/>
              <a:gd name="connsiteY0" fmla="*/ 2019301 h 2083594"/>
              <a:gd name="connsiteX1" fmla="*/ 2793206 w 3112294"/>
              <a:gd name="connsiteY1" fmla="*/ 0 h 2083594"/>
              <a:gd name="connsiteX2" fmla="*/ 3112294 w 3112294"/>
              <a:gd name="connsiteY2" fmla="*/ 80963 h 2083594"/>
              <a:gd name="connsiteX3" fmla="*/ 3112294 w 3112294"/>
              <a:gd name="connsiteY3" fmla="*/ 2083594 h 2083594"/>
              <a:gd name="connsiteX4" fmla="*/ 0 w 3112294"/>
              <a:gd name="connsiteY4" fmla="*/ 2019301 h 2083594"/>
              <a:gd name="connsiteX0" fmla="*/ 0 w 3345656"/>
              <a:gd name="connsiteY0" fmla="*/ 2097882 h 2097882"/>
              <a:gd name="connsiteX1" fmla="*/ 3026568 w 3345656"/>
              <a:gd name="connsiteY1" fmla="*/ 0 h 2097882"/>
              <a:gd name="connsiteX2" fmla="*/ 3345656 w 3345656"/>
              <a:gd name="connsiteY2" fmla="*/ 80963 h 2097882"/>
              <a:gd name="connsiteX3" fmla="*/ 3345656 w 3345656"/>
              <a:gd name="connsiteY3" fmla="*/ 2083594 h 2097882"/>
              <a:gd name="connsiteX4" fmla="*/ 0 w 3345656"/>
              <a:gd name="connsiteY4" fmla="*/ 2097882 h 2097882"/>
              <a:gd name="connsiteX0" fmla="*/ 0 w 2800350"/>
              <a:gd name="connsiteY0" fmla="*/ 1935957 h 2083594"/>
              <a:gd name="connsiteX1" fmla="*/ 2481262 w 2800350"/>
              <a:gd name="connsiteY1" fmla="*/ 0 h 2083594"/>
              <a:gd name="connsiteX2" fmla="*/ 2800350 w 2800350"/>
              <a:gd name="connsiteY2" fmla="*/ 80963 h 2083594"/>
              <a:gd name="connsiteX3" fmla="*/ 2800350 w 2800350"/>
              <a:gd name="connsiteY3" fmla="*/ 2083594 h 2083594"/>
              <a:gd name="connsiteX4" fmla="*/ 0 w 2800350"/>
              <a:gd name="connsiteY4" fmla="*/ 1935957 h 2083594"/>
              <a:gd name="connsiteX0" fmla="*/ 0 w 3352800"/>
              <a:gd name="connsiteY0" fmla="*/ 2083594 h 2083594"/>
              <a:gd name="connsiteX1" fmla="*/ 3033712 w 3352800"/>
              <a:gd name="connsiteY1" fmla="*/ 0 h 2083594"/>
              <a:gd name="connsiteX2" fmla="*/ 3352800 w 3352800"/>
              <a:gd name="connsiteY2" fmla="*/ 80963 h 2083594"/>
              <a:gd name="connsiteX3" fmla="*/ 3352800 w 3352800"/>
              <a:gd name="connsiteY3" fmla="*/ 2083594 h 2083594"/>
              <a:gd name="connsiteX4" fmla="*/ 0 w 3352800"/>
              <a:gd name="connsiteY4" fmla="*/ 2083594 h 2083594"/>
              <a:gd name="connsiteX0" fmla="*/ 0 w 3352800"/>
              <a:gd name="connsiteY0" fmla="*/ 2002631 h 2002631"/>
              <a:gd name="connsiteX1" fmla="*/ 3033712 w 3352800"/>
              <a:gd name="connsiteY1" fmla="*/ 15716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988469 w 3352800"/>
              <a:gd name="connsiteY1" fmla="*/ 59530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3966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45314 w 3352800"/>
              <a:gd name="connsiteY1" fmla="*/ 1224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4839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75865 w 3352800"/>
              <a:gd name="connsiteY1" fmla="*/ 8178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901 h 2002901"/>
              <a:gd name="connsiteX1" fmla="*/ 2836585 w 3352800"/>
              <a:gd name="connsiteY1" fmla="*/ 0 h 2002901"/>
              <a:gd name="connsiteX2" fmla="*/ 3352800 w 3352800"/>
              <a:gd name="connsiteY2" fmla="*/ 270 h 2002901"/>
              <a:gd name="connsiteX3" fmla="*/ 3352800 w 3352800"/>
              <a:gd name="connsiteY3" fmla="*/ 2002901 h 2002901"/>
              <a:gd name="connsiteX4" fmla="*/ 0 w 3352800"/>
              <a:gd name="connsiteY4" fmla="*/ 2002901 h 2002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2002901">
                <a:moveTo>
                  <a:pt x="0" y="2002901"/>
                </a:moveTo>
                <a:lnTo>
                  <a:pt x="2836585" y="0"/>
                </a:lnTo>
                <a:lnTo>
                  <a:pt x="3352800" y="270"/>
                </a:lnTo>
                <a:lnTo>
                  <a:pt x="3352800" y="2002901"/>
                </a:lnTo>
                <a:lnTo>
                  <a:pt x="0" y="2002901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19140000">
            <a:off x="1089484" y="1730403"/>
            <a:ext cx="7531497" cy="1204306"/>
          </a:xfrm>
        </p:spPr>
        <p:txBody>
          <a:bodyPr bIns="9144"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19140000">
            <a:off x="1616370" y="2470926"/>
            <a:ext cx="8681508" cy="329259"/>
          </a:xfrm>
        </p:spPr>
        <p:txBody>
          <a:bodyPr tIns="9144">
            <a:normAutofit/>
          </a:bodyPr>
          <a:lstStyle>
            <a:lvl1pPr marL="0" indent="0" algn="l">
              <a:buNone/>
              <a:defRPr kumimoji="0" lang="en-US" sz="1400" b="0" i="0" u="none" strike="noStrike" kern="1200" cap="all" spc="40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j-ea"/>
                <a:cs typeface="Tunga" pitchFamily="2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itchFamily="34" charset="0"/>
              <a:buNone/>
              <a:tabLst/>
              <a:defRPr/>
            </a:pPr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74BB1-DA70-0049-A1C1-4EBF0D29558C}" type="datetimeFigureOut">
              <a:rPr lang="ru-RU" smtClean="0"/>
              <a:pPr/>
              <a:t>26.02.2020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8F3BC-0414-E14C-AEB5-B5A712244693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74BB1-DA70-0049-A1C1-4EBF0D29558C}" type="datetimeFigureOut">
              <a:rPr lang="ru-RU" smtClean="0"/>
              <a:pPr/>
              <a:t>26.02.2020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8F3BC-0414-E14C-AEB5-B5A712244693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4678362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4678362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74BB1-DA70-0049-A1C1-4EBF0D29558C}" type="datetimeFigureOut">
              <a:rPr lang="ru-RU" smtClean="0"/>
              <a:pPr/>
              <a:t>26.02.2020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8F3BC-0414-E14C-AEB5-B5A712244693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74BB1-DA70-0049-A1C1-4EBF0D29558C}" type="datetimeFigureOut">
              <a:rPr lang="ru-RU" smtClean="0"/>
              <a:pPr/>
              <a:t>26.02.2020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8F3BC-0414-E14C-AEB5-B5A712244693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/>
        </p:nvSpPr>
        <p:spPr>
          <a:xfrm>
            <a:off x="-3173" y="-925"/>
            <a:ext cx="12195173" cy="6858925"/>
          </a:xfrm>
          <a:custGeom>
            <a:avLst/>
            <a:gdLst>
              <a:gd name="connsiteX0" fmla="*/ 0 w 3350419"/>
              <a:gd name="connsiteY0" fmla="*/ 2081213 h 2083594"/>
              <a:gd name="connsiteX1" fmla="*/ 3031331 w 3350419"/>
              <a:gd name="connsiteY1" fmla="*/ 0 h 2083594"/>
              <a:gd name="connsiteX2" fmla="*/ 3350419 w 3350419"/>
              <a:gd name="connsiteY2" fmla="*/ 80963 h 2083594"/>
              <a:gd name="connsiteX3" fmla="*/ 3350419 w 3350419"/>
              <a:gd name="connsiteY3" fmla="*/ 2083594 h 2083594"/>
              <a:gd name="connsiteX4" fmla="*/ 0 w 3350419"/>
              <a:gd name="connsiteY4" fmla="*/ 2081213 h 2083594"/>
              <a:gd name="connsiteX0" fmla="*/ 0 w 3112294"/>
              <a:gd name="connsiteY0" fmla="*/ 2019301 h 2083594"/>
              <a:gd name="connsiteX1" fmla="*/ 2793206 w 3112294"/>
              <a:gd name="connsiteY1" fmla="*/ 0 h 2083594"/>
              <a:gd name="connsiteX2" fmla="*/ 3112294 w 3112294"/>
              <a:gd name="connsiteY2" fmla="*/ 80963 h 2083594"/>
              <a:gd name="connsiteX3" fmla="*/ 3112294 w 3112294"/>
              <a:gd name="connsiteY3" fmla="*/ 2083594 h 2083594"/>
              <a:gd name="connsiteX4" fmla="*/ 0 w 3112294"/>
              <a:gd name="connsiteY4" fmla="*/ 2019301 h 2083594"/>
              <a:gd name="connsiteX0" fmla="*/ 0 w 3345656"/>
              <a:gd name="connsiteY0" fmla="*/ 2097882 h 2097882"/>
              <a:gd name="connsiteX1" fmla="*/ 3026568 w 3345656"/>
              <a:gd name="connsiteY1" fmla="*/ 0 h 2097882"/>
              <a:gd name="connsiteX2" fmla="*/ 3345656 w 3345656"/>
              <a:gd name="connsiteY2" fmla="*/ 80963 h 2097882"/>
              <a:gd name="connsiteX3" fmla="*/ 3345656 w 3345656"/>
              <a:gd name="connsiteY3" fmla="*/ 2083594 h 2097882"/>
              <a:gd name="connsiteX4" fmla="*/ 0 w 3345656"/>
              <a:gd name="connsiteY4" fmla="*/ 2097882 h 2097882"/>
              <a:gd name="connsiteX0" fmla="*/ 0 w 2800350"/>
              <a:gd name="connsiteY0" fmla="*/ 1935957 h 2083594"/>
              <a:gd name="connsiteX1" fmla="*/ 2481262 w 2800350"/>
              <a:gd name="connsiteY1" fmla="*/ 0 h 2083594"/>
              <a:gd name="connsiteX2" fmla="*/ 2800350 w 2800350"/>
              <a:gd name="connsiteY2" fmla="*/ 80963 h 2083594"/>
              <a:gd name="connsiteX3" fmla="*/ 2800350 w 2800350"/>
              <a:gd name="connsiteY3" fmla="*/ 2083594 h 2083594"/>
              <a:gd name="connsiteX4" fmla="*/ 0 w 2800350"/>
              <a:gd name="connsiteY4" fmla="*/ 1935957 h 2083594"/>
              <a:gd name="connsiteX0" fmla="*/ 0 w 3352800"/>
              <a:gd name="connsiteY0" fmla="*/ 2083594 h 2083594"/>
              <a:gd name="connsiteX1" fmla="*/ 3033712 w 3352800"/>
              <a:gd name="connsiteY1" fmla="*/ 0 h 2083594"/>
              <a:gd name="connsiteX2" fmla="*/ 3352800 w 3352800"/>
              <a:gd name="connsiteY2" fmla="*/ 80963 h 2083594"/>
              <a:gd name="connsiteX3" fmla="*/ 3352800 w 3352800"/>
              <a:gd name="connsiteY3" fmla="*/ 2083594 h 2083594"/>
              <a:gd name="connsiteX4" fmla="*/ 0 w 3352800"/>
              <a:gd name="connsiteY4" fmla="*/ 2083594 h 2083594"/>
              <a:gd name="connsiteX0" fmla="*/ 0 w 3352800"/>
              <a:gd name="connsiteY0" fmla="*/ 2002631 h 2002631"/>
              <a:gd name="connsiteX1" fmla="*/ 3033712 w 3352800"/>
              <a:gd name="connsiteY1" fmla="*/ 15716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988469 w 3352800"/>
              <a:gd name="connsiteY1" fmla="*/ 59530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3966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45314 w 3352800"/>
              <a:gd name="connsiteY1" fmla="*/ 1224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4839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75865 w 3352800"/>
              <a:gd name="connsiteY1" fmla="*/ 8178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901 h 2002901"/>
              <a:gd name="connsiteX1" fmla="*/ 2836585 w 3352800"/>
              <a:gd name="connsiteY1" fmla="*/ 0 h 2002901"/>
              <a:gd name="connsiteX2" fmla="*/ 3352800 w 3352800"/>
              <a:gd name="connsiteY2" fmla="*/ 270 h 2002901"/>
              <a:gd name="connsiteX3" fmla="*/ 3352800 w 3352800"/>
              <a:gd name="connsiteY3" fmla="*/ 2002901 h 2002901"/>
              <a:gd name="connsiteX4" fmla="*/ 0 w 3352800"/>
              <a:gd name="connsiteY4" fmla="*/ 2002901 h 2002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2002901">
                <a:moveTo>
                  <a:pt x="0" y="2002901"/>
                </a:moveTo>
                <a:lnTo>
                  <a:pt x="2836585" y="0"/>
                </a:lnTo>
                <a:lnTo>
                  <a:pt x="3352800" y="270"/>
                </a:lnTo>
                <a:lnTo>
                  <a:pt x="3352800" y="2002901"/>
                </a:lnTo>
                <a:lnTo>
                  <a:pt x="0" y="200290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Triangle 6"/>
          <p:cNvSpPr/>
          <p:nvPr/>
        </p:nvSpPr>
        <p:spPr>
          <a:xfrm>
            <a:off x="1" y="2647950"/>
            <a:ext cx="4762500" cy="4210050"/>
          </a:xfrm>
          <a:prstGeom prst="rtTriangle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9140000">
            <a:off x="1092532" y="1726738"/>
            <a:ext cx="7534656" cy="1207509"/>
          </a:xfrm>
        </p:spPr>
        <p:txBody>
          <a:bodyPr bIns="9144" anchor="b"/>
          <a:lstStyle>
            <a:lvl1pPr algn="l">
              <a:defRPr kumimoji="0" lang="en-US" sz="3200" b="0" i="0" u="none" strike="noStrike" kern="1200" cap="all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 rot="19140000">
            <a:off x="1621536" y="2468304"/>
            <a:ext cx="8680704" cy="329184"/>
          </a:xfrm>
        </p:spPr>
        <p:txBody>
          <a:bodyPr anchor="t">
            <a:normAutofit/>
          </a:bodyPr>
          <a:lstStyle>
            <a:lvl1pPr marL="0" indent="0">
              <a:buNone/>
              <a:defRPr kumimoji="0" lang="en-US" sz="1400" b="0" i="0" u="none" strike="noStrike" kern="1200" cap="all" spc="40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j-ea"/>
                <a:cs typeface="Tunga" pitchFamily="2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itchFamily="34" charset="0"/>
              <a:buNone/>
              <a:tabLst/>
              <a:defRPr/>
            </a:pPr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74BB1-DA70-0049-A1C1-4EBF0D29558C}" type="datetimeFigureOut">
              <a:rPr lang="ru-RU" smtClean="0"/>
              <a:pPr/>
              <a:t>26.02.2020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8F3BC-0414-E14C-AEB5-B5A712244693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097280"/>
            <a:ext cx="4267200" cy="371246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6688" y="1097280"/>
            <a:ext cx="4267200" cy="371246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74BB1-DA70-0049-A1C1-4EBF0D29558C}" type="datetimeFigureOut">
              <a:rPr lang="ru-RU" smtClean="0"/>
              <a:pPr/>
              <a:t>26.02.2020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8F3BC-0414-E14C-AEB5-B5A712244693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097280"/>
            <a:ext cx="4267200" cy="548640"/>
          </a:xfrm>
        </p:spPr>
        <p:txBody>
          <a:bodyPr anchor="b">
            <a:normAutofit/>
          </a:bodyPr>
          <a:lstStyle>
            <a:lvl1pPr marL="0" indent="0">
              <a:buNone/>
              <a:defRPr lang="en-US" sz="1400" b="0" kern="1200" cap="all" spc="400" baseline="0" dirty="0" smtClean="0">
                <a:solidFill>
                  <a:schemeClr val="tx1"/>
                </a:solidFill>
                <a:latin typeface="+mn-lt"/>
                <a:ea typeface="+mj-ea"/>
                <a:cs typeface="Tunga" pitchFamily="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itchFamily="34" charset="0"/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2200" y="1701848"/>
            <a:ext cx="4267200" cy="31089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6688" y="1097280"/>
            <a:ext cx="4267200" cy="548640"/>
          </a:xfrm>
        </p:spPr>
        <p:txBody>
          <a:bodyPr anchor="b">
            <a:normAutofit/>
          </a:bodyPr>
          <a:lstStyle>
            <a:lvl1pPr marL="0" indent="0">
              <a:buNone/>
              <a:defRPr lang="en-US" sz="1400" b="0" kern="1200" cap="all" spc="400" baseline="0" dirty="0" smtClean="0">
                <a:solidFill>
                  <a:schemeClr val="tx1"/>
                </a:solidFill>
                <a:latin typeface="+mn-lt"/>
                <a:ea typeface="+mj-ea"/>
                <a:cs typeface="Tunga" pitchFamily="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itchFamily="34" charset="0"/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6688" y="1701848"/>
            <a:ext cx="4267200" cy="31089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74BB1-DA70-0049-A1C1-4EBF0D29558C}" type="datetimeFigureOut">
              <a:rPr lang="ru-RU" smtClean="0"/>
              <a:pPr/>
              <a:t>26.02.2020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8F3BC-0414-E14C-AEB5-B5A712244693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74BB1-DA70-0049-A1C1-4EBF0D29558C}" type="datetimeFigureOut">
              <a:rPr lang="ru-RU" smtClean="0"/>
              <a:pPr/>
              <a:t>26.02.2020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8F3BC-0414-E14C-AEB5-B5A712244693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74BB1-DA70-0049-A1C1-4EBF0D29558C}" type="datetimeFigureOut">
              <a:rPr lang="ru-RU" smtClean="0"/>
              <a:pPr/>
              <a:t>26.02.2020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8F3BC-0414-E14C-AEB5-B5A712244693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ight Triangle 16"/>
          <p:cNvSpPr/>
          <p:nvPr/>
        </p:nvSpPr>
        <p:spPr>
          <a:xfrm>
            <a:off x="1" y="2647950"/>
            <a:ext cx="4762500" cy="421005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Triangle 17"/>
          <p:cNvSpPr/>
          <p:nvPr/>
        </p:nvSpPr>
        <p:spPr>
          <a:xfrm rot="5400000">
            <a:off x="1720852" y="-1720850"/>
            <a:ext cx="6858000" cy="10299704"/>
          </a:xfrm>
          <a:prstGeom prst="rtTriangle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9140000">
            <a:off x="1046573" y="1576104"/>
            <a:ext cx="6949440" cy="1089427"/>
          </a:xfrm>
        </p:spPr>
        <p:txBody>
          <a:bodyPr bIns="0" anchor="b"/>
          <a:lstStyle>
            <a:lvl1pPr algn="l">
              <a:defRPr kumimoji="0" lang="en-US" sz="2800" b="0" i="0" u="none" strike="noStrike" kern="1200" cap="all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32737" y="2618913"/>
            <a:ext cx="5077039" cy="332468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 rot="19140000">
            <a:off x="1730605" y="2253385"/>
            <a:ext cx="7726347" cy="623314"/>
          </a:xfrm>
        </p:spPr>
        <p:txBody>
          <a:bodyPr>
            <a:normAutofit/>
          </a:bodyPr>
          <a:lstStyle>
            <a:lvl1pPr marL="0" indent="0">
              <a:buNone/>
              <a:defRPr lang="en-US" sz="1400" b="1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itchFamily="34" charset="0"/>
              <a:buNone/>
              <a:tabLst/>
              <a:defRPr/>
            </a:pPr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74BB1-DA70-0049-A1C1-4EBF0D29558C}" type="datetimeFigureOut">
              <a:rPr lang="ru-RU" smtClean="0"/>
              <a:pPr/>
              <a:t>26.02.2020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ln>
            <a:solidFill>
              <a:schemeClr val="tx2"/>
            </a:solidFill>
          </a:ln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A88F3BC-0414-E14C-AEB5-B5A712244693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2705101" y="0"/>
            <a:ext cx="9486900" cy="6858000"/>
          </a:xfrm>
          <a:custGeom>
            <a:avLst/>
            <a:gdLst>
              <a:gd name="connsiteX0" fmla="*/ 0 w 7104888"/>
              <a:gd name="connsiteY0" fmla="*/ 0 h 6858000"/>
              <a:gd name="connsiteX1" fmla="*/ 7104888 w 7104888"/>
              <a:gd name="connsiteY1" fmla="*/ 0 h 6858000"/>
              <a:gd name="connsiteX2" fmla="*/ 7104888 w 7104888"/>
              <a:gd name="connsiteY2" fmla="*/ 6858000 h 6858000"/>
              <a:gd name="connsiteX3" fmla="*/ 0 w 7104888"/>
              <a:gd name="connsiteY3" fmla="*/ 6858000 h 6858000"/>
              <a:gd name="connsiteX4" fmla="*/ 0 w 7104888"/>
              <a:gd name="connsiteY4" fmla="*/ 0 h 6858000"/>
              <a:gd name="connsiteX0" fmla="*/ 0 w 7104888"/>
              <a:gd name="connsiteY0" fmla="*/ 0 h 6858000"/>
              <a:gd name="connsiteX1" fmla="*/ 5695188 w 7104888"/>
              <a:gd name="connsiteY1" fmla="*/ 0 h 6858000"/>
              <a:gd name="connsiteX2" fmla="*/ 7104888 w 7104888"/>
              <a:gd name="connsiteY2" fmla="*/ 0 h 6858000"/>
              <a:gd name="connsiteX3" fmla="*/ 7104888 w 7104888"/>
              <a:gd name="connsiteY3" fmla="*/ 6858000 h 6858000"/>
              <a:gd name="connsiteX4" fmla="*/ 0 w 7104888"/>
              <a:gd name="connsiteY4" fmla="*/ 6858000 h 6858000"/>
              <a:gd name="connsiteX5" fmla="*/ 0 w 7104888"/>
              <a:gd name="connsiteY5" fmla="*/ 0 h 6858000"/>
              <a:gd name="connsiteX0" fmla="*/ 10287 w 7115175"/>
              <a:gd name="connsiteY0" fmla="*/ 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0287 w 7115175"/>
              <a:gd name="connsiteY4" fmla="*/ 6858000 h 6858000"/>
              <a:gd name="connsiteX5" fmla="*/ 0 w 7115175"/>
              <a:gd name="connsiteY5" fmla="*/ 5048250 h 6858000"/>
              <a:gd name="connsiteX6" fmla="*/ 10287 w 7115175"/>
              <a:gd name="connsiteY6" fmla="*/ 0 h 6858000"/>
              <a:gd name="connsiteX0" fmla="*/ 10287 w 7115175"/>
              <a:gd name="connsiteY0" fmla="*/ 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533526 w 7115175"/>
              <a:gd name="connsiteY4" fmla="*/ 6848475 h 6858000"/>
              <a:gd name="connsiteX5" fmla="*/ 10287 w 7115175"/>
              <a:gd name="connsiteY5" fmla="*/ 6858000 h 6858000"/>
              <a:gd name="connsiteX6" fmla="*/ 0 w 7115175"/>
              <a:gd name="connsiteY6" fmla="*/ 5048250 h 6858000"/>
              <a:gd name="connsiteX7" fmla="*/ 10287 w 7115175"/>
              <a:gd name="connsiteY7" fmla="*/ 0 h 6858000"/>
              <a:gd name="connsiteX0" fmla="*/ 10287 w 7115175"/>
              <a:gd name="connsiteY0" fmla="*/ 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533526 w 7115175"/>
              <a:gd name="connsiteY4" fmla="*/ 6848475 h 6858000"/>
              <a:gd name="connsiteX5" fmla="*/ 0 w 7115175"/>
              <a:gd name="connsiteY5" fmla="*/ 5048250 h 6858000"/>
              <a:gd name="connsiteX6" fmla="*/ 10287 w 7115175"/>
              <a:gd name="connsiteY6" fmla="*/ 0 h 6858000"/>
              <a:gd name="connsiteX0" fmla="*/ 0 w 7115175"/>
              <a:gd name="connsiteY0" fmla="*/ 504825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533526 w 7115175"/>
              <a:gd name="connsiteY4" fmla="*/ 6848475 h 6858000"/>
              <a:gd name="connsiteX5" fmla="*/ 0 w 7115175"/>
              <a:gd name="connsiteY5" fmla="*/ 50482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5175" h="6858000">
                <a:moveTo>
                  <a:pt x="0" y="5048250"/>
                </a:moveTo>
                <a:lnTo>
                  <a:pt x="5705475" y="0"/>
                </a:lnTo>
                <a:lnTo>
                  <a:pt x="7115175" y="0"/>
                </a:lnTo>
                <a:lnTo>
                  <a:pt x="7115175" y="6858000"/>
                </a:lnTo>
                <a:lnTo>
                  <a:pt x="1533526" y="6848475"/>
                </a:lnTo>
                <a:lnTo>
                  <a:pt x="0" y="5048250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</p:spPr>
        <p:txBody>
          <a:bodyPr rIns="182880" anchor="ctr"/>
          <a:lstStyle>
            <a:lvl1pPr algn="r">
              <a:defRPr/>
            </a:lvl1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9" name="Right Triangle 8"/>
          <p:cNvSpPr/>
          <p:nvPr/>
        </p:nvSpPr>
        <p:spPr>
          <a:xfrm>
            <a:off x="1" y="2647950"/>
            <a:ext cx="4762500" cy="421005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/>
        </p:nvSpPr>
        <p:spPr>
          <a:xfrm>
            <a:off x="1" y="5048250"/>
            <a:ext cx="4762500" cy="1809750"/>
          </a:xfrm>
          <a:custGeom>
            <a:avLst/>
            <a:gdLst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3571875 w 3571875"/>
              <a:gd name="connsiteY2" fmla="*/ 4210050 h 4210050"/>
              <a:gd name="connsiteX3" fmla="*/ 0 w 3571875"/>
              <a:gd name="connsiteY3" fmla="*/ 4210050 h 4210050"/>
              <a:gd name="connsiteX0" fmla="*/ 0 w 3571875"/>
              <a:gd name="connsiteY0" fmla="*/ 1809750 h 1809750"/>
              <a:gd name="connsiteX1" fmla="*/ 1895475 w 3571875"/>
              <a:gd name="connsiteY1" fmla="*/ 0 h 1809750"/>
              <a:gd name="connsiteX2" fmla="*/ 3571875 w 3571875"/>
              <a:gd name="connsiteY2" fmla="*/ 1809750 h 1809750"/>
              <a:gd name="connsiteX3" fmla="*/ 0 w 3571875"/>
              <a:gd name="connsiteY3" fmla="*/ 1809750 h 1809750"/>
              <a:gd name="connsiteX0" fmla="*/ 0 w 3571875"/>
              <a:gd name="connsiteY0" fmla="*/ 1809750 h 1809750"/>
              <a:gd name="connsiteX1" fmla="*/ 2038350 w 3571875"/>
              <a:gd name="connsiteY1" fmla="*/ 0 h 1809750"/>
              <a:gd name="connsiteX2" fmla="*/ 3571875 w 3571875"/>
              <a:gd name="connsiteY2" fmla="*/ 1809750 h 1809750"/>
              <a:gd name="connsiteX3" fmla="*/ 0 w 3571875"/>
              <a:gd name="connsiteY3" fmla="*/ 1809750 h 1809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71875" h="1809750">
                <a:moveTo>
                  <a:pt x="0" y="1809750"/>
                </a:moveTo>
                <a:lnTo>
                  <a:pt x="2038350" y="0"/>
                </a:lnTo>
                <a:lnTo>
                  <a:pt x="3571875" y="1809750"/>
                </a:lnTo>
                <a:lnTo>
                  <a:pt x="0" y="1809750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9140000">
            <a:off x="894929" y="1717501"/>
            <a:ext cx="7315200" cy="867444"/>
          </a:xfrm>
        </p:spPr>
        <p:txBody>
          <a:bodyPr anchor="b"/>
          <a:lstStyle>
            <a:lvl1pPr algn="l">
              <a:defRPr sz="2800" b="0">
                <a:latin typeface="+mj-lt"/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 rot="19140000">
            <a:off x="1524639" y="2180529"/>
            <a:ext cx="8128727" cy="740664"/>
          </a:xfrm>
        </p:spPr>
        <p:txBody>
          <a:bodyPr/>
          <a:lstStyle>
            <a:lvl1pPr marL="0" indent="0"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74BB1-DA70-0049-A1C1-4EBF0D29558C}" type="datetimeFigureOut">
              <a:rPr lang="ru-RU" smtClean="0"/>
              <a:pPr/>
              <a:t>26.02.2020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8F3BC-0414-E14C-AEB5-B5A712244693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>
          <a:xfrm>
            <a:off x="-3175" y="5050633"/>
            <a:ext cx="4765676" cy="1807368"/>
          </a:xfrm>
          <a:custGeom>
            <a:avLst/>
            <a:gdLst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3571875 w 3571875"/>
              <a:gd name="connsiteY2" fmla="*/ 4210050 h 4210050"/>
              <a:gd name="connsiteX3" fmla="*/ 0 w 3571875"/>
              <a:gd name="connsiteY3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88394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205038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281238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76450 w 3571875"/>
              <a:gd name="connsiteY2" fmla="*/ 2274094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245519 w 3571875"/>
              <a:gd name="connsiteY2" fmla="*/ 2405063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38350 w 3571875"/>
              <a:gd name="connsiteY2" fmla="*/ 2405063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2433637 h 2433637"/>
              <a:gd name="connsiteX1" fmla="*/ 257175 w 3571875"/>
              <a:gd name="connsiteY1" fmla="*/ 0 h 2433637"/>
              <a:gd name="connsiteX2" fmla="*/ 2038350 w 3571875"/>
              <a:gd name="connsiteY2" fmla="*/ 628650 h 2433637"/>
              <a:gd name="connsiteX3" fmla="*/ 3571875 w 3571875"/>
              <a:gd name="connsiteY3" fmla="*/ 2433637 h 2433637"/>
              <a:gd name="connsiteX4" fmla="*/ 0 w 3571875"/>
              <a:gd name="connsiteY4" fmla="*/ 2433637 h 2433637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2040732 w 3574257"/>
              <a:gd name="connsiteY2" fmla="*/ 2381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924051 w 3574257"/>
              <a:gd name="connsiteY2" fmla="*/ 307181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9749 h 1809749"/>
              <a:gd name="connsiteX1" fmla="*/ 0 w 3574257"/>
              <a:gd name="connsiteY1" fmla="*/ 2381 h 1809749"/>
              <a:gd name="connsiteX2" fmla="*/ 2038351 w 3574257"/>
              <a:gd name="connsiteY2" fmla="*/ 0 h 1809749"/>
              <a:gd name="connsiteX3" fmla="*/ 3574257 w 3574257"/>
              <a:gd name="connsiteY3" fmla="*/ 1809749 h 1809749"/>
              <a:gd name="connsiteX4" fmla="*/ 2382 w 3574257"/>
              <a:gd name="connsiteY4" fmla="*/ 1809749 h 1809749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640682 w 3574257"/>
              <a:gd name="connsiteY2" fmla="*/ 450057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9749 h 1809749"/>
              <a:gd name="connsiteX1" fmla="*/ 0 w 3574257"/>
              <a:gd name="connsiteY1" fmla="*/ 2381 h 1809749"/>
              <a:gd name="connsiteX2" fmla="*/ 2038351 w 3574257"/>
              <a:gd name="connsiteY2" fmla="*/ 0 h 1809749"/>
              <a:gd name="connsiteX3" fmla="*/ 3574257 w 3574257"/>
              <a:gd name="connsiteY3" fmla="*/ 1809749 h 1809749"/>
              <a:gd name="connsiteX4" fmla="*/ 2382 w 3574257"/>
              <a:gd name="connsiteY4" fmla="*/ 1809749 h 1809749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657351 w 3574257"/>
              <a:gd name="connsiteY2" fmla="*/ 230982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2040732 w 3574257"/>
              <a:gd name="connsiteY2" fmla="*/ 2382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774032 w 3574257"/>
              <a:gd name="connsiteY2" fmla="*/ 161925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969294 w 3574257"/>
              <a:gd name="connsiteY2" fmla="*/ 21432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819275 w 3574257"/>
              <a:gd name="connsiteY2" fmla="*/ 200026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2045494 w 3574257"/>
              <a:gd name="connsiteY2" fmla="*/ 1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74257" h="1807368">
                <a:moveTo>
                  <a:pt x="2382" y="1807368"/>
                </a:moveTo>
                <a:lnTo>
                  <a:pt x="0" y="0"/>
                </a:lnTo>
                <a:lnTo>
                  <a:pt x="2045494" y="1"/>
                </a:lnTo>
                <a:lnTo>
                  <a:pt x="3574257" y="1807368"/>
                </a:lnTo>
                <a:lnTo>
                  <a:pt x="2382" y="180736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-3173" y="5051293"/>
            <a:ext cx="12195173" cy="1806709"/>
          </a:xfrm>
          <a:custGeom>
            <a:avLst/>
            <a:gdLst>
              <a:gd name="connsiteX0" fmla="*/ 0 w 3350419"/>
              <a:gd name="connsiteY0" fmla="*/ 2081213 h 2083594"/>
              <a:gd name="connsiteX1" fmla="*/ 3031331 w 3350419"/>
              <a:gd name="connsiteY1" fmla="*/ 0 h 2083594"/>
              <a:gd name="connsiteX2" fmla="*/ 3350419 w 3350419"/>
              <a:gd name="connsiteY2" fmla="*/ 80963 h 2083594"/>
              <a:gd name="connsiteX3" fmla="*/ 3350419 w 3350419"/>
              <a:gd name="connsiteY3" fmla="*/ 2083594 h 2083594"/>
              <a:gd name="connsiteX4" fmla="*/ 0 w 3350419"/>
              <a:gd name="connsiteY4" fmla="*/ 2081213 h 2083594"/>
              <a:gd name="connsiteX0" fmla="*/ 0 w 3112294"/>
              <a:gd name="connsiteY0" fmla="*/ 2019301 h 2083594"/>
              <a:gd name="connsiteX1" fmla="*/ 2793206 w 3112294"/>
              <a:gd name="connsiteY1" fmla="*/ 0 h 2083594"/>
              <a:gd name="connsiteX2" fmla="*/ 3112294 w 3112294"/>
              <a:gd name="connsiteY2" fmla="*/ 80963 h 2083594"/>
              <a:gd name="connsiteX3" fmla="*/ 3112294 w 3112294"/>
              <a:gd name="connsiteY3" fmla="*/ 2083594 h 2083594"/>
              <a:gd name="connsiteX4" fmla="*/ 0 w 3112294"/>
              <a:gd name="connsiteY4" fmla="*/ 2019301 h 2083594"/>
              <a:gd name="connsiteX0" fmla="*/ 0 w 3345656"/>
              <a:gd name="connsiteY0" fmla="*/ 2097882 h 2097882"/>
              <a:gd name="connsiteX1" fmla="*/ 3026568 w 3345656"/>
              <a:gd name="connsiteY1" fmla="*/ 0 h 2097882"/>
              <a:gd name="connsiteX2" fmla="*/ 3345656 w 3345656"/>
              <a:gd name="connsiteY2" fmla="*/ 80963 h 2097882"/>
              <a:gd name="connsiteX3" fmla="*/ 3345656 w 3345656"/>
              <a:gd name="connsiteY3" fmla="*/ 2083594 h 2097882"/>
              <a:gd name="connsiteX4" fmla="*/ 0 w 3345656"/>
              <a:gd name="connsiteY4" fmla="*/ 2097882 h 2097882"/>
              <a:gd name="connsiteX0" fmla="*/ 0 w 2800350"/>
              <a:gd name="connsiteY0" fmla="*/ 1935957 h 2083594"/>
              <a:gd name="connsiteX1" fmla="*/ 2481262 w 2800350"/>
              <a:gd name="connsiteY1" fmla="*/ 0 h 2083594"/>
              <a:gd name="connsiteX2" fmla="*/ 2800350 w 2800350"/>
              <a:gd name="connsiteY2" fmla="*/ 80963 h 2083594"/>
              <a:gd name="connsiteX3" fmla="*/ 2800350 w 2800350"/>
              <a:gd name="connsiteY3" fmla="*/ 2083594 h 2083594"/>
              <a:gd name="connsiteX4" fmla="*/ 0 w 2800350"/>
              <a:gd name="connsiteY4" fmla="*/ 1935957 h 2083594"/>
              <a:gd name="connsiteX0" fmla="*/ 0 w 3352800"/>
              <a:gd name="connsiteY0" fmla="*/ 2083594 h 2083594"/>
              <a:gd name="connsiteX1" fmla="*/ 3033712 w 3352800"/>
              <a:gd name="connsiteY1" fmla="*/ 0 h 2083594"/>
              <a:gd name="connsiteX2" fmla="*/ 3352800 w 3352800"/>
              <a:gd name="connsiteY2" fmla="*/ 80963 h 2083594"/>
              <a:gd name="connsiteX3" fmla="*/ 3352800 w 3352800"/>
              <a:gd name="connsiteY3" fmla="*/ 2083594 h 2083594"/>
              <a:gd name="connsiteX4" fmla="*/ 0 w 3352800"/>
              <a:gd name="connsiteY4" fmla="*/ 2083594 h 2083594"/>
              <a:gd name="connsiteX0" fmla="*/ 0 w 3352800"/>
              <a:gd name="connsiteY0" fmla="*/ 2002631 h 2002631"/>
              <a:gd name="connsiteX1" fmla="*/ 3033712 w 3352800"/>
              <a:gd name="connsiteY1" fmla="*/ 15716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988469 w 3352800"/>
              <a:gd name="connsiteY1" fmla="*/ 59530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3966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45314 w 3352800"/>
              <a:gd name="connsiteY1" fmla="*/ 1224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4839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75865 w 3352800"/>
              <a:gd name="connsiteY1" fmla="*/ 8178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901 h 2002901"/>
              <a:gd name="connsiteX1" fmla="*/ 2836585 w 3352800"/>
              <a:gd name="connsiteY1" fmla="*/ 0 h 2002901"/>
              <a:gd name="connsiteX2" fmla="*/ 3352800 w 3352800"/>
              <a:gd name="connsiteY2" fmla="*/ 270 h 2002901"/>
              <a:gd name="connsiteX3" fmla="*/ 3352800 w 3352800"/>
              <a:gd name="connsiteY3" fmla="*/ 2002901 h 2002901"/>
              <a:gd name="connsiteX4" fmla="*/ 0 w 3352800"/>
              <a:gd name="connsiteY4" fmla="*/ 2002901 h 2002901"/>
              <a:gd name="connsiteX0" fmla="*/ 0 w 3352800"/>
              <a:gd name="connsiteY0" fmla="*/ 2002631 h 2002631"/>
              <a:gd name="connsiteX1" fmla="*/ 754045 w 3352800"/>
              <a:gd name="connsiteY1" fmla="*/ 146832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534305 h 534305"/>
              <a:gd name="connsiteX1" fmla="*/ 754045 w 3352800"/>
              <a:gd name="connsiteY1" fmla="*/ 0 h 534305"/>
              <a:gd name="connsiteX2" fmla="*/ 3352800 w 3352800"/>
              <a:gd name="connsiteY2" fmla="*/ 7687 h 534305"/>
              <a:gd name="connsiteX3" fmla="*/ 3352800 w 3352800"/>
              <a:gd name="connsiteY3" fmla="*/ 534305 h 534305"/>
              <a:gd name="connsiteX4" fmla="*/ 0 w 3352800"/>
              <a:gd name="connsiteY4" fmla="*/ 534305 h 534305"/>
              <a:gd name="connsiteX0" fmla="*/ 0 w 3352800"/>
              <a:gd name="connsiteY0" fmla="*/ 534305 h 534305"/>
              <a:gd name="connsiteX1" fmla="*/ 754045 w 3352800"/>
              <a:gd name="connsiteY1" fmla="*/ 0 h 534305"/>
              <a:gd name="connsiteX2" fmla="*/ 3352800 w 3352800"/>
              <a:gd name="connsiteY2" fmla="*/ 7687 h 534305"/>
              <a:gd name="connsiteX3" fmla="*/ 3352800 w 3352800"/>
              <a:gd name="connsiteY3" fmla="*/ 534305 h 534305"/>
              <a:gd name="connsiteX4" fmla="*/ 0 w 3352800"/>
              <a:gd name="connsiteY4" fmla="*/ 534305 h 534305"/>
              <a:gd name="connsiteX0" fmla="*/ 0 w 3352800"/>
              <a:gd name="connsiteY0" fmla="*/ 526618 h 526618"/>
              <a:gd name="connsiteX1" fmla="*/ 980611 w 3352800"/>
              <a:gd name="connsiteY1" fmla="*/ 93681 h 526618"/>
              <a:gd name="connsiteX2" fmla="*/ 3352800 w 3352800"/>
              <a:gd name="connsiteY2" fmla="*/ 0 h 526618"/>
              <a:gd name="connsiteX3" fmla="*/ 3352800 w 3352800"/>
              <a:gd name="connsiteY3" fmla="*/ 526618 h 526618"/>
              <a:gd name="connsiteX4" fmla="*/ 0 w 3352800"/>
              <a:gd name="connsiteY4" fmla="*/ 526618 h 526618"/>
              <a:gd name="connsiteX0" fmla="*/ 0 w 3352800"/>
              <a:gd name="connsiteY0" fmla="*/ 526888 h 526888"/>
              <a:gd name="connsiteX1" fmla="*/ 744735 w 3352800"/>
              <a:gd name="connsiteY1" fmla="*/ 0 h 526888"/>
              <a:gd name="connsiteX2" fmla="*/ 3352800 w 3352800"/>
              <a:gd name="connsiteY2" fmla="*/ 270 h 526888"/>
              <a:gd name="connsiteX3" fmla="*/ 3352800 w 3352800"/>
              <a:gd name="connsiteY3" fmla="*/ 526888 h 526888"/>
              <a:gd name="connsiteX4" fmla="*/ 0 w 3352800"/>
              <a:gd name="connsiteY4" fmla="*/ 526888 h 526888"/>
              <a:gd name="connsiteX0" fmla="*/ 0 w 3352800"/>
              <a:gd name="connsiteY0" fmla="*/ 526618 h 526618"/>
              <a:gd name="connsiteX1" fmla="*/ 811948 w 3352800"/>
              <a:gd name="connsiteY1" fmla="*/ 60921 h 526618"/>
              <a:gd name="connsiteX2" fmla="*/ 3352800 w 3352800"/>
              <a:gd name="connsiteY2" fmla="*/ 0 h 526618"/>
              <a:gd name="connsiteX3" fmla="*/ 3352800 w 3352800"/>
              <a:gd name="connsiteY3" fmla="*/ 526618 h 526618"/>
              <a:gd name="connsiteX4" fmla="*/ 0 w 3352800"/>
              <a:gd name="connsiteY4" fmla="*/ 526618 h 526618"/>
              <a:gd name="connsiteX0" fmla="*/ 0 w 3352800"/>
              <a:gd name="connsiteY0" fmla="*/ 527584 h 527584"/>
              <a:gd name="connsiteX1" fmla="*/ 751718 w 3352800"/>
              <a:gd name="connsiteY1" fmla="*/ 0 h 527584"/>
              <a:gd name="connsiteX2" fmla="*/ 3352800 w 3352800"/>
              <a:gd name="connsiteY2" fmla="*/ 966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  <a:gd name="connsiteX0" fmla="*/ 0 w 3352800"/>
              <a:gd name="connsiteY0" fmla="*/ 527584 h 527584"/>
              <a:gd name="connsiteX1" fmla="*/ 751718 w 3352800"/>
              <a:gd name="connsiteY1" fmla="*/ 0 h 527584"/>
              <a:gd name="connsiteX2" fmla="*/ 3241069 w 3352800"/>
              <a:gd name="connsiteY2" fmla="*/ 94144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  <a:gd name="connsiteX0" fmla="*/ 0 w 3352800"/>
              <a:gd name="connsiteY0" fmla="*/ 527584 h 527584"/>
              <a:gd name="connsiteX1" fmla="*/ 751718 w 3352800"/>
              <a:gd name="connsiteY1" fmla="*/ 0 h 527584"/>
              <a:gd name="connsiteX2" fmla="*/ 3352800 w 3352800"/>
              <a:gd name="connsiteY2" fmla="*/ 271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  <a:gd name="connsiteX0" fmla="*/ 0 w 3352800"/>
              <a:gd name="connsiteY0" fmla="*/ 527313 h 527313"/>
              <a:gd name="connsiteX1" fmla="*/ 900984 w 3352800"/>
              <a:gd name="connsiteY1" fmla="*/ 97774 h 527313"/>
              <a:gd name="connsiteX2" fmla="*/ 3352800 w 3352800"/>
              <a:gd name="connsiteY2" fmla="*/ 0 h 527313"/>
              <a:gd name="connsiteX3" fmla="*/ 3352800 w 3352800"/>
              <a:gd name="connsiteY3" fmla="*/ 527313 h 527313"/>
              <a:gd name="connsiteX4" fmla="*/ 0 w 3352800"/>
              <a:gd name="connsiteY4" fmla="*/ 527313 h 527313"/>
              <a:gd name="connsiteX0" fmla="*/ 0 w 3352800"/>
              <a:gd name="connsiteY0" fmla="*/ 527584 h 527584"/>
              <a:gd name="connsiteX1" fmla="*/ 748227 w 3352800"/>
              <a:gd name="connsiteY1" fmla="*/ 0 h 527584"/>
              <a:gd name="connsiteX2" fmla="*/ 3352800 w 3352800"/>
              <a:gd name="connsiteY2" fmla="*/ 271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527584">
                <a:moveTo>
                  <a:pt x="0" y="527584"/>
                </a:moveTo>
                <a:lnTo>
                  <a:pt x="748227" y="0"/>
                </a:lnTo>
                <a:lnTo>
                  <a:pt x="3352800" y="271"/>
                </a:lnTo>
                <a:lnTo>
                  <a:pt x="3352800" y="527584"/>
                </a:lnTo>
                <a:lnTo>
                  <a:pt x="0" y="527584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365760"/>
            <a:ext cx="10027920" cy="5486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100629"/>
            <a:ext cx="10027920" cy="35798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9140000">
            <a:off x="268224" y="5870448"/>
            <a:ext cx="2901696" cy="2011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43774BB1-DA70-0049-A1C1-4EBF0D29558C}" type="datetimeFigureOut">
              <a:rPr lang="ru-RU" smtClean="0"/>
              <a:pPr/>
              <a:t>26.02.2020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90019" y="6285122"/>
            <a:ext cx="62992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200" baseline="0">
                <a:solidFill>
                  <a:srgbClr val="FFFFFF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01384" y="6170822"/>
            <a:ext cx="670560" cy="502920"/>
          </a:xfrm>
          <a:prstGeom prst="ellipse">
            <a:avLst/>
          </a:prstGeom>
          <a:ln w="19050">
            <a:solidFill>
              <a:srgbClr val="FFFFFF"/>
            </a:solidFill>
          </a:ln>
        </p:spPr>
        <p:txBody>
          <a:bodyPr vert="horz" lIns="9144" tIns="9144" rIns="9144" bIns="9144" rtlCol="0" anchor="ctr">
            <a:normAutofit/>
          </a:bodyPr>
          <a:lstStyle>
            <a:lvl1pPr algn="ctr">
              <a:defRPr sz="1650">
                <a:solidFill>
                  <a:srgbClr val="FFFFFF"/>
                </a:solidFill>
              </a:defRPr>
            </a:lvl1pPr>
          </a:lstStyle>
          <a:p>
            <a:fld id="{7A88F3BC-0414-E14C-AEB5-B5A712244693}" type="slidenum">
              <a:rPr lang="ru-RU" smtClean="0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91" r:id="rId1"/>
    <p:sldLayoutId id="2147484092" r:id="rId2"/>
    <p:sldLayoutId id="2147484093" r:id="rId3"/>
    <p:sldLayoutId id="2147484094" r:id="rId4"/>
    <p:sldLayoutId id="2147484095" r:id="rId5"/>
    <p:sldLayoutId id="2147484096" r:id="rId6"/>
    <p:sldLayoutId id="2147484097" r:id="rId7"/>
    <p:sldLayoutId id="2147484098" r:id="rId8"/>
    <p:sldLayoutId id="2147484099" r:id="rId9"/>
    <p:sldLayoutId id="2147484100" r:id="rId10"/>
    <p:sldLayoutId id="2147484101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28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800"/>
        </a:spcBef>
        <a:buFont typeface="Arial" pitchFamily="34" charset="0"/>
        <a:buNone/>
        <a:defRPr sz="16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173736" indent="-173736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402336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630936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859536" indent="-173736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" indent="-173736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353312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581912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792224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/>
          <p:cNvSpPr>
            <a:spLocks noGrp="1"/>
          </p:cNvSpPr>
          <p:nvPr>
            <p:ph type="title"/>
          </p:nvPr>
        </p:nvSpPr>
        <p:spPr>
          <a:xfrm>
            <a:off x="1796077" y="605051"/>
            <a:ext cx="8596668" cy="1320800"/>
          </a:xfrm>
        </p:spPr>
        <p:txBody>
          <a:bodyPr>
            <a:normAutofit fontScale="90000"/>
          </a:bodyPr>
          <a:lstStyle/>
          <a:p>
            <a:pPr algn="ctr" fontAlgn="base">
              <a:spcAft>
                <a:spcPct val="0"/>
              </a:spcAft>
            </a:pPr>
            <a:r>
              <a:rPr lang="ru-RU" altLang="ru-RU" sz="1800" dirty="0">
                <a:solidFill>
                  <a:schemeClr val="tx1"/>
                </a:solidFill>
              </a:rPr>
              <a:t>Федеральное государственное образовательное бюджетное учреждение</a:t>
            </a:r>
            <a:br>
              <a:rPr lang="ru-RU" altLang="ru-RU" sz="1800" dirty="0">
                <a:solidFill>
                  <a:schemeClr val="tx1"/>
                </a:solidFill>
              </a:rPr>
            </a:br>
            <a:r>
              <a:rPr lang="ru-RU" altLang="ru-RU" sz="1800" dirty="0">
                <a:solidFill>
                  <a:schemeClr val="tx1"/>
                </a:solidFill>
              </a:rPr>
              <a:t>высшего профессионального образования</a:t>
            </a:r>
            <a:br>
              <a:rPr lang="ru-RU" altLang="ru-RU" sz="1800" dirty="0">
                <a:solidFill>
                  <a:schemeClr val="tx1"/>
                </a:solidFill>
              </a:rPr>
            </a:br>
            <a:r>
              <a:rPr lang="ru-RU" altLang="ru-RU" sz="1800" dirty="0">
                <a:solidFill>
                  <a:schemeClr val="tx1"/>
                </a:solidFill>
              </a:rPr>
              <a:t>Московский технический университет связи и информатики</a:t>
            </a:r>
            <a:br>
              <a:rPr lang="ru-RU" altLang="ru-RU" sz="1800" dirty="0">
                <a:solidFill>
                  <a:schemeClr val="tx1"/>
                </a:solidFill>
              </a:rPr>
            </a:br>
            <a:br>
              <a:rPr lang="ru-RU" altLang="ru-RU" sz="1800" dirty="0">
                <a:solidFill>
                  <a:schemeClr val="tx1"/>
                </a:solidFill>
              </a:rPr>
            </a:br>
            <a:r>
              <a:rPr lang="ru-RU" altLang="ru-RU" sz="1800" dirty="0">
                <a:solidFill>
                  <a:schemeClr val="tx1"/>
                </a:solidFill>
              </a:rPr>
              <a:t>Кафедра Мультимедийных сетей и услуг связи</a:t>
            </a:r>
            <a:br>
              <a:rPr lang="ru-RU" altLang="ru-RU" sz="1400" b="1" i="1" dirty="0">
                <a:solidFill>
                  <a:srgbClr val="006699"/>
                </a:solidFill>
              </a:rPr>
            </a:br>
            <a:endParaRPr lang="ru-RU" sz="14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3046411" y="2821357"/>
            <a:ext cx="6096000" cy="129266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ru-RU" sz="2600" b="1" dirty="0"/>
              <a:t>Разработка прототипа сайта компании по предоставлению услуг сельского туризма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370445" y="5059898"/>
            <a:ext cx="55439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b="1" dirty="0">
                <a:solidFill>
                  <a:schemeClr val="bg1"/>
                </a:solidFill>
              </a:rPr>
              <a:t>Выполнила студент группы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ru-RU" b="1" dirty="0">
                <a:solidFill>
                  <a:schemeClr val="bg1"/>
                </a:solidFill>
              </a:rPr>
              <a:t>УБШИ1601 Матвеев В.С.</a:t>
            </a:r>
          </a:p>
          <a:p>
            <a:pPr algn="r"/>
            <a:r>
              <a:rPr lang="ru-RU" b="1" dirty="0">
                <a:solidFill>
                  <a:schemeClr val="bg1"/>
                </a:solidFill>
              </a:rPr>
              <a:t>Руководитель к.т.н., доцент </a:t>
            </a:r>
            <a:r>
              <a:rPr lang="ru-RU" b="1" dirty="0" err="1">
                <a:solidFill>
                  <a:schemeClr val="bg1"/>
                </a:solidFill>
              </a:rPr>
              <a:t>Гадасин</a:t>
            </a:r>
            <a:r>
              <a:rPr lang="ru-RU" b="1" dirty="0">
                <a:solidFill>
                  <a:schemeClr val="bg1"/>
                </a:solidFill>
              </a:rPr>
              <a:t> Д. В.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492719" y="6028730"/>
            <a:ext cx="1099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solidFill>
                  <a:schemeClr val="bg1"/>
                </a:solidFill>
              </a:rPr>
              <a:t>2020 г.</a:t>
            </a:r>
          </a:p>
        </p:txBody>
      </p:sp>
    </p:spTree>
    <p:extLst>
      <p:ext uri="{BB962C8B-B14F-4D97-AF65-F5344CB8AC3E}">
        <p14:creationId xmlns:p14="http://schemas.microsoft.com/office/powerpoint/2010/main" val="1387352445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b="1" dirty="0"/>
              <a:t>Структурная схема корпоративного сайта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1464118" y="6273225"/>
            <a:ext cx="7278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D77DB20B-8144-4257-AC5C-0CC86185DB11}" type="slidenum">
              <a:rPr lang="ru-RU" sz="3200" b="1" smtClean="0">
                <a:solidFill>
                  <a:schemeClr val="bg1"/>
                </a:solidFill>
              </a:rPr>
              <a:pPr algn="ctr"/>
              <a:t>10</a:t>
            </a:fld>
            <a:endParaRPr lang="ru-RU" sz="3200" b="1" dirty="0">
              <a:solidFill>
                <a:schemeClr val="bg1"/>
              </a:solidFill>
            </a:endParaRPr>
          </a:p>
        </p:txBody>
      </p:sp>
      <p:sp>
        <p:nvSpPr>
          <p:cNvPr id="25615" name="Rectangle 15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26652" name="Rectangle 28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F0ECB63-95CE-40CD-9CDD-675D4500A47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0876" y="964959"/>
            <a:ext cx="6618534" cy="524612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74096236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b="1" dirty="0"/>
              <a:t>Инфологическая модель базы данных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1370364" y="6273225"/>
            <a:ext cx="8216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D77DB20B-8144-4257-AC5C-0CC86185DB11}" type="slidenum">
              <a:rPr lang="ru-RU" sz="3200" b="1" smtClean="0">
                <a:solidFill>
                  <a:schemeClr val="bg1"/>
                </a:solidFill>
              </a:rPr>
              <a:pPr algn="ctr"/>
              <a:t>11</a:t>
            </a:fld>
            <a:endParaRPr lang="ru-RU" sz="3200" b="1" dirty="0">
              <a:solidFill>
                <a:schemeClr val="bg1"/>
              </a:solidFill>
            </a:endParaRPr>
          </a:p>
        </p:txBody>
      </p:sp>
      <p:sp>
        <p:nvSpPr>
          <p:cNvPr id="25615" name="Rectangle 15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26652" name="Rectangle 28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2452912F-D0A6-4E9E-85A5-A6B01DF097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0674" y="646331"/>
            <a:ext cx="9039225" cy="585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096236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b="1" dirty="0"/>
              <a:t>Пример оформления сайта-визитки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1450472" y="6273225"/>
            <a:ext cx="7415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D77DB20B-8144-4257-AC5C-0CC86185DB11}" type="slidenum">
              <a:rPr lang="ru-RU" sz="3200" b="1" smtClean="0">
                <a:solidFill>
                  <a:schemeClr val="bg1"/>
                </a:solidFill>
              </a:rPr>
              <a:pPr algn="ctr"/>
              <a:t>12</a:t>
            </a:fld>
            <a:endParaRPr lang="ru-RU" sz="3200" b="1" dirty="0">
              <a:solidFill>
                <a:schemeClr val="bg1"/>
              </a:solidFill>
            </a:endParaRPr>
          </a:p>
        </p:txBody>
      </p:sp>
      <p:sp>
        <p:nvSpPr>
          <p:cNvPr id="25615" name="Rectangle 15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26652" name="Rectangle 28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28697" name="Rectangle 25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B878B46-6DE5-40C9-9E47-F2AF839128A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949201" y="809312"/>
            <a:ext cx="8293598" cy="4641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096236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141514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b="1" dirty="0"/>
              <a:t>Примеры оформления главной страницы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1482754" y="6256606"/>
            <a:ext cx="7092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D77DB20B-8144-4257-AC5C-0CC86185DB11}" type="slidenum">
              <a:rPr lang="ru-RU" sz="3200" b="1" smtClean="0">
                <a:solidFill>
                  <a:schemeClr val="bg1"/>
                </a:solidFill>
              </a:rPr>
              <a:pPr algn="ctr"/>
              <a:t>13</a:t>
            </a:fld>
            <a:endParaRPr lang="ru-RU" sz="3200" b="1" dirty="0">
              <a:solidFill>
                <a:schemeClr val="bg1"/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6564ADE-95B9-421A-8D75-C8B8162B705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493851" y="787845"/>
            <a:ext cx="4665380" cy="1857701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17272E1-0AC8-463B-85EB-6B6076DDCCE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21300" y="1316870"/>
            <a:ext cx="5276850" cy="441071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824CDD9-9F75-4097-B9AC-88D4216CCC9A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225799" y="2797282"/>
            <a:ext cx="5343525" cy="136588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71FAADA9-94D3-45A3-8FB8-C3C0C0181A87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6886588" y="4314903"/>
            <a:ext cx="4021945" cy="2401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860178"/>
      </p:ext>
    </p:extLst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b="1" dirty="0"/>
              <a:t>Пример раздела с услугой компании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1450472" y="6284111"/>
            <a:ext cx="7415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D77DB20B-8144-4257-AC5C-0CC86185DB11}" type="slidenum">
              <a:rPr lang="ru-RU" sz="3200" b="1" smtClean="0">
                <a:solidFill>
                  <a:schemeClr val="bg1"/>
                </a:solidFill>
              </a:rPr>
              <a:pPr algn="ctr"/>
              <a:t>14</a:t>
            </a:fld>
            <a:endParaRPr lang="ru-RU" sz="3200" b="1" dirty="0">
              <a:solidFill>
                <a:schemeClr val="bg1"/>
              </a:solidFill>
            </a:endParaRPr>
          </a:p>
        </p:txBody>
      </p:sp>
      <p:sp>
        <p:nvSpPr>
          <p:cNvPr id="25615" name="Rectangle 15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26652" name="Rectangle 28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A399EDB-7A32-48C7-96DB-4E88E274ADD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136802" y="846267"/>
            <a:ext cx="10093450" cy="5501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096236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b="1" dirty="0"/>
              <a:t>Адаптация под мобильные устройства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1464118" y="6273225"/>
            <a:ext cx="7278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D77DB20B-8144-4257-AC5C-0CC86185DB11}" type="slidenum">
              <a:rPr lang="ru-RU" sz="3200" b="1" smtClean="0">
                <a:solidFill>
                  <a:schemeClr val="bg1"/>
                </a:solidFill>
              </a:rPr>
              <a:pPr algn="ctr"/>
              <a:t>15</a:t>
            </a:fld>
            <a:endParaRPr lang="ru-RU" sz="3200" b="1" dirty="0">
              <a:solidFill>
                <a:schemeClr val="bg1"/>
              </a:solidFill>
            </a:endParaRPr>
          </a:p>
        </p:txBody>
      </p:sp>
      <p:sp>
        <p:nvSpPr>
          <p:cNvPr id="25615" name="Rectangle 15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26652" name="Rectangle 28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23CACF9A-ADD8-4BC8-8CD1-422BAB4A594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754841" y="646331"/>
            <a:ext cx="2722880" cy="5781675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3C41D13-ED7A-4008-9801-15C3CC649CA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870487" y="646331"/>
            <a:ext cx="2724150" cy="4770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096236"/>
      </p:ext>
    </p:extLst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0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b="1" dirty="0"/>
              <a:t>Пример оформления корпоративного сайта – главная страница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1436824" y="6294996"/>
            <a:ext cx="7551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D77DB20B-8144-4257-AC5C-0CC86185DB11}" type="slidenum">
              <a:rPr lang="ru-RU" sz="3200" b="1" smtClean="0">
                <a:solidFill>
                  <a:schemeClr val="bg1"/>
                </a:solidFill>
              </a:rPr>
              <a:pPr algn="ctr"/>
              <a:t>16</a:t>
            </a:fld>
            <a:endParaRPr lang="ru-RU" sz="3200" b="1" dirty="0">
              <a:solidFill>
                <a:schemeClr val="bg1"/>
              </a:solidFill>
            </a:endParaRPr>
          </a:p>
        </p:txBody>
      </p:sp>
      <p:sp>
        <p:nvSpPr>
          <p:cNvPr id="25615" name="Rectangle 15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26652" name="Rectangle 28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A308FB5-BB5D-4FAA-96CD-F873AABEA6B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452598" y="1081337"/>
            <a:ext cx="7286803" cy="5693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096236"/>
      </p:ext>
    </p:extLst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1461647" y="6273225"/>
            <a:ext cx="7303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D77DB20B-8144-4257-AC5C-0CC86185DB11}" type="slidenum">
              <a:rPr lang="ru-RU" sz="3200" b="1" smtClean="0">
                <a:solidFill>
                  <a:schemeClr val="bg1"/>
                </a:solidFill>
              </a:rPr>
              <a:pPr algn="ctr"/>
              <a:t>17</a:t>
            </a:fld>
            <a:endParaRPr lang="ru-RU" sz="3200" b="1" dirty="0">
              <a:solidFill>
                <a:schemeClr val="bg1"/>
              </a:solidFill>
            </a:endParaRP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F6DC0F0D-3FCA-4163-B0A8-0E826CE55FD3}"/>
              </a:ext>
            </a:extLst>
          </p:cNvPr>
          <p:cNvSpPr/>
          <p:nvPr/>
        </p:nvSpPr>
        <p:spPr>
          <a:xfrm>
            <a:off x="79899" y="92762"/>
            <a:ext cx="120381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600" b="1" dirty="0"/>
              <a:t>Пример авторизации работника и основных страниц</a:t>
            </a:r>
            <a:endParaRPr lang="ru-RU" sz="3600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B653223-8C83-4E78-B4E8-B577321454A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34284" y="894138"/>
            <a:ext cx="5367020" cy="178498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9F1DC6D3-F288-4D98-B21D-8641FD24E22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27019" y="2773369"/>
            <a:ext cx="4781550" cy="73279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6B70821B-23A5-4C0E-A784-D32703D9DB4B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219261" y="783094"/>
            <a:ext cx="5518785" cy="2369820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E3A8A552-54B0-4A24-895F-B129B8FB8540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6636511" y="4014331"/>
            <a:ext cx="4895850" cy="2060575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CF1FEBD8-F6F0-4661-BE4D-F77D4FB22195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309837" y="4323381"/>
            <a:ext cx="5360035" cy="1496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096236"/>
      </p:ext>
    </p:extLst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b="1" dirty="0"/>
              <a:t>Пример оформления Административной страницы </a:t>
            </a:r>
            <a:endParaRPr lang="ru-RU" sz="3600" b="1" dirty="0"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450472" y="6273225"/>
            <a:ext cx="7415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D77DB20B-8144-4257-AC5C-0CC86185DB11}" type="slidenum">
              <a:rPr lang="ru-RU" sz="3200" b="1" smtClean="0">
                <a:solidFill>
                  <a:schemeClr val="bg1"/>
                </a:solidFill>
              </a:rPr>
              <a:pPr algn="ctr"/>
              <a:t>18</a:t>
            </a:fld>
            <a:endParaRPr lang="ru-RU" sz="3200" b="1" dirty="0">
              <a:solidFill>
                <a:schemeClr val="bg1"/>
              </a:solidFill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4260207-AC10-4400-801A-5E8A7B98FD2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14683" y="1195831"/>
            <a:ext cx="5681317" cy="2233169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4E278FE-6E42-494C-B24F-57B75C22386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223676" y="1195830"/>
            <a:ext cx="5681317" cy="223316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EDD48A9-F8A7-478A-940B-6F47C9111B6B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27076" y="3900160"/>
            <a:ext cx="5256530" cy="2271395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2BC19AD-2EEA-4C22-9762-A0D92831BB4D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6595821" y="3872220"/>
            <a:ext cx="5225415" cy="2299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149761"/>
      </p:ext>
    </p:extLst>
  </p:cSld>
  <p:clrMapOvr>
    <a:masterClrMapping/>
  </p:clrMapOvr>
  <p:transition spd="slow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458686" y="2784249"/>
            <a:ext cx="991558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6400" dirty="0">
                <a:latin typeface="+mj-lt"/>
              </a:rPr>
              <a:t>Спасибо за внимание !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1450472" y="6273225"/>
            <a:ext cx="7415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D77DB20B-8144-4257-AC5C-0CC86185DB11}" type="slidenum">
              <a:rPr lang="ru-RU" sz="3200" b="1" smtClean="0">
                <a:solidFill>
                  <a:schemeClr val="bg1"/>
                </a:solidFill>
              </a:rPr>
              <a:pPr algn="ctr"/>
              <a:t>19</a:t>
            </a:fld>
            <a:endParaRPr lang="ru-RU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4096236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dirty="0">
                <a:latin typeface="+mj-lt"/>
              </a:rPr>
              <a:t>Цели и задачи работы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1536492" y="6251454"/>
            <a:ext cx="6228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D77DB20B-8144-4257-AC5C-0CC86185DB11}" type="slidenum">
              <a:rPr lang="ru-RU" sz="3200" b="1" smtClean="0">
                <a:solidFill>
                  <a:schemeClr val="bg1"/>
                </a:solidFill>
              </a:rPr>
              <a:pPr algn="ctr"/>
              <a:t>2</a:t>
            </a:fld>
            <a:endParaRPr lang="ru-RU" sz="3200" b="1" dirty="0">
              <a:solidFill>
                <a:schemeClr val="bg1"/>
              </a:solidFill>
            </a:endParaRPr>
          </a:p>
        </p:txBody>
      </p:sp>
      <p:sp>
        <p:nvSpPr>
          <p:cNvPr id="4" name="Текст 3"/>
          <p:cNvSpPr txBox="1">
            <a:spLocks/>
          </p:cNvSpPr>
          <p:nvPr/>
        </p:nvSpPr>
        <p:spPr>
          <a:xfrm>
            <a:off x="278294" y="834887"/>
            <a:ext cx="11608905" cy="5579165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just">
              <a:spcAft>
                <a:spcPts val="1200"/>
              </a:spcAft>
            </a:pPr>
            <a:r>
              <a:rPr lang="ru-RU" sz="2400" b="1" dirty="0"/>
              <a:t>Цели работы:</a:t>
            </a:r>
            <a:r>
              <a:rPr lang="ru-RU" sz="2400" dirty="0"/>
              <a:t> </a:t>
            </a:r>
          </a:p>
          <a:p>
            <a:pPr marL="457200" indent="-457200" algn="just">
              <a:spcAft>
                <a:spcPts val="1200"/>
              </a:spcAft>
              <a:buFont typeface="+mj-lt"/>
              <a:buAutoNum type="arabicParenR"/>
            </a:pPr>
            <a:r>
              <a:rPr lang="ru-RU" sz="2400" dirty="0"/>
              <a:t>Разработка прототипа сайта компании по предоставлению услуг сельского туризма;</a:t>
            </a:r>
          </a:p>
          <a:p>
            <a:pPr marL="457200" indent="-457200" algn="just">
              <a:spcAft>
                <a:spcPts val="1200"/>
              </a:spcAft>
              <a:buFont typeface="+mj-lt"/>
              <a:buAutoNum type="arabicParenR"/>
            </a:pPr>
            <a:r>
              <a:rPr lang="ru-RU" sz="2400" dirty="0"/>
              <a:t>Создание прототипа сайта компании по предоставлению услуг сельского туризма</a:t>
            </a:r>
            <a:r>
              <a:rPr lang="en-US" sz="2400" dirty="0"/>
              <a:t>.</a:t>
            </a:r>
            <a:endParaRPr lang="ru-RU" sz="2400" dirty="0"/>
          </a:p>
          <a:p>
            <a:pPr algn="just">
              <a:spcAft>
                <a:spcPts val="1200"/>
              </a:spcAft>
            </a:pPr>
            <a:r>
              <a:rPr lang="ru-RU" sz="2400" b="1" dirty="0"/>
              <a:t>Задачи работы:</a:t>
            </a:r>
            <a:r>
              <a:rPr lang="ru-RU" sz="2400" dirty="0"/>
              <a:t> </a:t>
            </a:r>
          </a:p>
          <a:p>
            <a:pPr marL="457200" indent="-457200">
              <a:buFont typeface="+mj-lt"/>
              <a:buAutoNum type="arabicParenR"/>
            </a:pPr>
            <a:r>
              <a:rPr lang="ru-RU" sz="2400" dirty="0"/>
              <a:t>анализ предметной области и постановка задачи банком</a:t>
            </a:r>
            <a:r>
              <a:rPr lang="en-US" sz="2400" dirty="0"/>
              <a:t>;</a:t>
            </a:r>
            <a:endParaRPr lang="ru-RU" sz="2400" dirty="0"/>
          </a:p>
          <a:p>
            <a:pPr marL="457200" indent="-457200">
              <a:buFont typeface="+mj-lt"/>
              <a:buAutoNum type="arabicParenR"/>
            </a:pPr>
            <a:r>
              <a:rPr lang="ru-RU" sz="2400" dirty="0"/>
              <a:t>обоснование выбора технологии </a:t>
            </a:r>
            <a:r>
              <a:rPr lang="en-US" sz="2400" dirty="0"/>
              <a:t>WEB</a:t>
            </a:r>
            <a:r>
              <a:rPr lang="ru-RU" sz="2400" dirty="0"/>
              <a:t> программирования;</a:t>
            </a:r>
          </a:p>
          <a:p>
            <a:pPr marL="457200" indent="-457200">
              <a:buFont typeface="+mj-lt"/>
              <a:buAutoNum type="arabicParenR"/>
            </a:pPr>
            <a:r>
              <a:rPr lang="ru-RU" sz="2400" dirty="0"/>
              <a:t>проектирование и реализация прототипа сайта по предоставлению услуг сельского туризма.</a:t>
            </a:r>
          </a:p>
          <a:p>
            <a:pPr algn="just">
              <a:spcAft>
                <a:spcPts val="1200"/>
              </a:spcAft>
            </a:pP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1174096236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b="1" dirty="0"/>
              <a:t>Организационная структура компании «</a:t>
            </a:r>
            <a:r>
              <a:rPr lang="en-US" sz="3600" b="1" dirty="0"/>
              <a:t>X </a:t>
            </a:r>
            <a:r>
              <a:rPr lang="ru-RU" sz="3600" b="1" dirty="0"/>
              <a:t>Банк»</a:t>
            </a:r>
            <a:endParaRPr lang="ru-RU" sz="3600" b="1" dirty="0">
              <a:latin typeface="+mj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492948" y="6193971"/>
            <a:ext cx="6228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D77DB20B-8144-4257-AC5C-0CC86185DB11}" type="slidenum">
              <a:rPr lang="ru-RU" sz="3200" b="1" smtClean="0">
                <a:solidFill>
                  <a:schemeClr val="bg1"/>
                </a:solidFill>
              </a:rPr>
              <a:pPr algn="ctr"/>
              <a:t>3</a:t>
            </a:fld>
            <a:endParaRPr lang="ru-RU" sz="3200" b="1" dirty="0">
              <a:solidFill>
                <a:schemeClr val="bg1"/>
              </a:solidFill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893F370-4343-4D1E-8056-B74835BB9CD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1039" y="646331"/>
            <a:ext cx="6024285" cy="6047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74096236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b="1" dirty="0"/>
              <a:t>Основные деятельности </a:t>
            </a:r>
            <a:r>
              <a:rPr lang="en-US" sz="3600" b="1" dirty="0"/>
              <a:t>X </a:t>
            </a:r>
            <a:r>
              <a:rPr lang="ru-RU" sz="3600" b="1" dirty="0"/>
              <a:t>Банка это финансы»</a:t>
            </a:r>
            <a:endParaRPr lang="ru-RU" sz="3600" b="1" dirty="0">
              <a:latin typeface="+mj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503834" y="6262339"/>
            <a:ext cx="6228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D77DB20B-8144-4257-AC5C-0CC86185DB11}" type="slidenum">
              <a:rPr lang="ru-RU" sz="3200" b="1" smtClean="0">
                <a:solidFill>
                  <a:schemeClr val="bg1"/>
                </a:solidFill>
              </a:rPr>
              <a:pPr algn="ctr"/>
              <a:t>4</a:t>
            </a:fld>
            <a:endParaRPr lang="ru-RU" sz="3200" b="1" dirty="0">
              <a:solidFill>
                <a:schemeClr val="bg1"/>
              </a:solidFill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32C312EE-8EF8-4411-A6F7-EC999399EF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1780" y="1305989"/>
            <a:ext cx="7143750" cy="4086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4096236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/>
              <a:t>Перечень аппаратного и программного обеспечения компании «</a:t>
            </a:r>
            <a:r>
              <a:rPr lang="en-US" sz="2800" b="1" dirty="0"/>
              <a:t>X </a:t>
            </a:r>
            <a:r>
              <a:rPr lang="ru-RU" sz="2800" b="1" dirty="0"/>
              <a:t>Банк»</a:t>
            </a:r>
            <a:endParaRPr lang="ru-RU" sz="2800" b="1" dirty="0">
              <a:latin typeface="+mj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449405" y="6183086"/>
            <a:ext cx="6228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D77DB20B-8144-4257-AC5C-0CC86185DB11}" type="slidenum">
              <a:rPr lang="ru-RU" sz="3200" b="1" smtClean="0">
                <a:solidFill>
                  <a:schemeClr val="bg1"/>
                </a:solidFill>
              </a:rPr>
              <a:pPr algn="ctr"/>
              <a:t>5</a:t>
            </a:fld>
            <a:endParaRPr lang="ru-RU" sz="3200" b="1" dirty="0">
              <a:solidFill>
                <a:schemeClr val="bg1"/>
              </a:solidFill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0FC52F0-2831-4552-85D3-CF717A410B3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0" y="1633491"/>
            <a:ext cx="3862481" cy="4384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2F5E2FA-E4D5-4C24-AF9B-3DEB5AD01A66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7120" y="1612955"/>
            <a:ext cx="2551430" cy="4425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3D35F6F-01FF-4FE0-A825-B1198ED287B7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7629063" y="2183130"/>
            <a:ext cx="4000500" cy="2491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096236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b="1" dirty="0"/>
              <a:t>Анализ рынка сельского туризма</a:t>
            </a:r>
            <a:endParaRPr lang="ru-RU" sz="3600" b="1" dirty="0">
              <a:latin typeface="+mj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482062" y="6193971"/>
            <a:ext cx="6228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D77DB20B-8144-4257-AC5C-0CC86185DB11}" type="slidenum">
              <a:rPr lang="ru-RU" sz="3200" b="1" smtClean="0">
                <a:solidFill>
                  <a:schemeClr val="bg1"/>
                </a:solidFill>
              </a:rPr>
              <a:pPr algn="ctr"/>
              <a:t>6</a:t>
            </a:fld>
            <a:endParaRPr lang="ru-RU" sz="3200" b="1" dirty="0">
              <a:solidFill>
                <a:schemeClr val="bg1"/>
              </a:solidFill>
            </a:endParaRPr>
          </a:p>
        </p:txBody>
      </p:sp>
      <p:graphicFrame>
        <p:nvGraphicFramePr>
          <p:cNvPr id="7" name="Диаграмма 6">
            <a:extLst>
              <a:ext uri="{FF2B5EF4-FFF2-40B4-BE49-F238E27FC236}">
                <a16:creationId xmlns:a16="http://schemas.microsoft.com/office/drawing/2014/main" id="{71725363-4B01-4C40-BD24-4AD51A7C750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68329807"/>
              </p:ext>
            </p:extLst>
          </p:nvPr>
        </p:nvGraphicFramePr>
        <p:xfrm>
          <a:off x="2911229" y="1211077"/>
          <a:ext cx="5682356" cy="33349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174096236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b="1" dirty="0"/>
              <a:t>Сравнительная таблица для создания нового сайта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1477803" y="6142595"/>
            <a:ext cx="6228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D77DB20B-8144-4257-AC5C-0CC86185DB11}" type="slidenum">
              <a:rPr lang="ru-RU" sz="3200" b="1" smtClean="0">
                <a:solidFill>
                  <a:schemeClr val="bg1"/>
                </a:solidFill>
              </a:rPr>
              <a:pPr algn="ctr"/>
              <a:t>7</a:t>
            </a:fld>
            <a:endParaRPr lang="ru-RU" sz="3200" b="1" dirty="0">
              <a:solidFill>
                <a:schemeClr val="bg1"/>
              </a:solidFill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F8022203-8B72-45B7-8AEC-D414D9291A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0962" y="793295"/>
            <a:ext cx="6010275" cy="593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096236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b="1" dirty="0"/>
              <a:t>Технологии </a:t>
            </a:r>
            <a:r>
              <a:rPr lang="en-US" sz="3600" b="1" dirty="0"/>
              <a:t>WEB </a:t>
            </a:r>
            <a:r>
              <a:rPr lang="ru-RU" sz="3600" b="1" dirty="0"/>
              <a:t>программирования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1460291" y="6127129"/>
            <a:ext cx="6228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D77DB20B-8144-4257-AC5C-0CC86185DB11}" type="slidenum">
              <a:rPr lang="ru-RU" sz="3200" b="1" smtClean="0">
                <a:solidFill>
                  <a:schemeClr val="bg1"/>
                </a:solidFill>
              </a:rPr>
              <a:pPr algn="ctr"/>
              <a:t>8</a:t>
            </a:fld>
            <a:endParaRPr lang="ru-RU" sz="3200" b="1" dirty="0">
              <a:solidFill>
                <a:schemeClr val="bg1"/>
              </a:solidFill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2D2949BC-DDAD-4C7F-B579-DA4DC486D5CE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716" y="998808"/>
            <a:ext cx="4695825" cy="2640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B6CA53C7-1EAD-45EA-8CC6-0805EED1BC9D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8763" y="4383438"/>
            <a:ext cx="4352925" cy="14738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7461F46B-2076-49D8-9E59-CF43614851F7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4568" y="1123609"/>
            <a:ext cx="2235723" cy="22482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E64B72D-A899-4477-86EF-C1E57ECD1E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2634" y="852463"/>
            <a:ext cx="2933654" cy="2933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41BCBFA5-1267-4D15-9407-C831D23E9A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8189" y="3786117"/>
            <a:ext cx="2668479" cy="2668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4096236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163286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/>
              <a:t>Структурная схема сайта-визитки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1438520" y="6150429"/>
            <a:ext cx="6228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D77DB20B-8144-4257-AC5C-0CC86185DB11}" type="slidenum">
              <a:rPr lang="ru-RU" sz="3200" b="1" smtClean="0">
                <a:solidFill>
                  <a:schemeClr val="bg1"/>
                </a:solidFill>
              </a:rPr>
              <a:pPr algn="ctr"/>
              <a:t>9</a:t>
            </a:fld>
            <a:endParaRPr lang="ru-RU" sz="3200" b="1">
              <a:solidFill>
                <a:schemeClr val="bg1"/>
              </a:solidFill>
            </a:endParaRPr>
          </a:p>
        </p:txBody>
      </p:sp>
      <p:sp>
        <p:nvSpPr>
          <p:cNvPr id="25615" name="Rectangle 15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D3E4743-1A7F-4481-8AF3-A1160ADF716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9900" y="871172"/>
            <a:ext cx="3963371" cy="56473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74096236"/>
      </p:ext>
    </p:extLst>
  </p:cSld>
  <p:clrMapOvr>
    <a:masterClrMapping/>
  </p:clrMapOvr>
  <p:transition spd="slow">
    <p:wipe/>
  </p:transition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Углы">
  <a:themeElements>
    <a:clrScheme name="Углы">
      <a:dk1>
        <a:srgbClr val="000000"/>
      </a:dk1>
      <a:lt1>
        <a:srgbClr val="FFFFFF"/>
      </a:lt1>
      <a:dk2>
        <a:srgbClr val="434342"/>
      </a:dk2>
      <a:lt2>
        <a:srgbClr val="CDD7D9"/>
      </a:lt2>
      <a:accent1>
        <a:srgbClr val="797B7E"/>
      </a:accent1>
      <a:accent2>
        <a:srgbClr val="F96A1B"/>
      </a:accent2>
      <a:accent3>
        <a:srgbClr val="08A1D9"/>
      </a:accent3>
      <a:accent4>
        <a:srgbClr val="7C984A"/>
      </a:accent4>
      <a:accent5>
        <a:srgbClr val="C2AD8D"/>
      </a:accent5>
      <a:accent6>
        <a:srgbClr val="506E94"/>
      </a:accent6>
      <a:hlink>
        <a:srgbClr val="5F5F5F"/>
      </a:hlink>
      <a:folHlink>
        <a:srgbClr val="969696"/>
      </a:folHlink>
    </a:clrScheme>
    <a:fontScheme name="Углы">
      <a:majorFont>
        <a:latin typeface="Franklin Gothic Medium"/>
        <a:ea typeface=""/>
        <a:cs typeface=""/>
        <a:font script="Jpan" typeface="HG創英角ｺﾞｼｯｸUB"/>
        <a:font script="Hang" typeface="돋움"/>
        <a:font script="Hans" typeface="微软雅黑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Jpan" typeface="ＭＳ Ｐゴシック"/>
        <a:font script="Hang" typeface="맑은 고딕"/>
        <a:font script="Hans" typeface="隶书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Углы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0000"/>
                <a:shade val="85000"/>
              </a:schemeClr>
              <a:schemeClr val="phClr">
                <a:tint val="95000"/>
                <a:shade val="99000"/>
              </a:schemeClr>
            </a:duotone>
          </a:blip>
          <a:tile tx="0" ty="0" sx="100000" sy="100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tint val="93000"/>
                <a:shade val="85000"/>
              </a:schemeClr>
              <a:schemeClr val="phClr">
                <a:tint val="96000"/>
                <a:shade val="99000"/>
              </a:schemeClr>
            </a:duotone>
          </a:blip>
          <a:tile tx="0" ty="0" sx="90000" sy="9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Angles</Template>
  <TotalTime>2066</TotalTime>
  <Words>220</Words>
  <Application>Microsoft Office PowerPoint</Application>
  <PresentationFormat>Широкоэкранный</PresentationFormat>
  <Paragraphs>51</Paragraphs>
  <Slides>19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19</vt:i4>
      </vt:variant>
    </vt:vector>
  </HeadingPairs>
  <TitlesOfParts>
    <vt:vector size="26" baseType="lpstr">
      <vt:lpstr>Arial</vt:lpstr>
      <vt:lpstr>Calibri</vt:lpstr>
      <vt:lpstr>Franklin Gothic Book</vt:lpstr>
      <vt:lpstr>Franklin Gothic Medium</vt:lpstr>
      <vt:lpstr>Times New Roman</vt:lpstr>
      <vt:lpstr>Wingdings</vt:lpstr>
      <vt:lpstr>Углы</vt:lpstr>
      <vt:lpstr>Федеральное государственное образовательное бюджетное учреждение высшего профессионального образования Московский технический университет связи и информатики  Кафедра Мультимедийных сетей и услуг связи 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Разработка тестовых процедур сложных технических обьектов</dc:title>
  <dc:creator>пользователь Microsoft Office</dc:creator>
  <cp:lastModifiedBy>Fruit</cp:lastModifiedBy>
  <cp:revision>130</cp:revision>
  <dcterms:created xsi:type="dcterms:W3CDTF">2016-06-07T02:12:05Z</dcterms:created>
  <dcterms:modified xsi:type="dcterms:W3CDTF">2020-02-26T10:11:45Z</dcterms:modified>
</cp:coreProperties>
</file>